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47.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4"/>
    <p:sldMasterId id="2147483661" r:id="rId5"/>
    <p:sldMasterId id="2147483662"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Lst>
  <p:sldSz cy="6858000" cx="9144000"/>
  <p:notesSz cx="6858000" cy="9144000"/>
  <p:embeddedFontLst>
    <p:embeddedFont>
      <p:font typeface="Tahoma"/>
      <p:regular r:id="rId55"/>
      <p:bold r:id="rId5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11" Type="http://schemas.openxmlformats.org/officeDocument/2006/relationships/slide" Target="slides/slide4.xml"/><Relationship Id="rId55" Type="http://schemas.openxmlformats.org/officeDocument/2006/relationships/font" Target="fonts/Tahoma-regular.fntdata"/><Relationship Id="rId10" Type="http://schemas.openxmlformats.org/officeDocument/2006/relationships/slide" Target="slides/slide3.xml"/><Relationship Id="rId54" Type="http://schemas.openxmlformats.org/officeDocument/2006/relationships/slide" Target="slides/slide47.xml"/><Relationship Id="rId13" Type="http://schemas.openxmlformats.org/officeDocument/2006/relationships/slide" Target="slides/slide6.xml"/><Relationship Id="rId12" Type="http://schemas.openxmlformats.org/officeDocument/2006/relationships/slide" Target="slides/slide5.xml"/><Relationship Id="rId56" Type="http://schemas.openxmlformats.org/officeDocument/2006/relationships/font" Target="fonts/Tahoma-bold.fntdata"/><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SzPts val="1400"/>
              <a:buNone/>
              <a:defRPr b="1" i="1" sz="32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1" i="1" sz="32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1" i="1" sz="32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1" i="1" sz="32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1" i="1" sz="32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1" i="1" sz="32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1" i="1" sz="32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1" i="1" sz="32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1" i="1" sz="3200" u="none" cap="none" strike="noStrike">
                <a:solidFill>
                  <a:srgbClr val="000000"/>
                </a:solidFill>
                <a:latin typeface="Arial"/>
                <a:ea typeface="Arial"/>
                <a:cs typeface="Arial"/>
                <a:sym typeface="Arial"/>
              </a:defRPr>
            </a:lvl9pPr>
          </a:lstStyle>
          <a:p/>
        </p:txBody>
      </p:sp>
      <p:sp>
        <p:nvSpPr>
          <p:cNvPr id="4" name="Google Shape;4;n"/>
          <p:cNvSpPr txBox="1"/>
          <p:nvPr>
            <p:ph idx="10" type="dt"/>
          </p:nvPr>
        </p:nvSpPr>
        <p:spPr>
          <a:xfrm>
            <a:off x="3884612" y="0"/>
            <a:ext cx="2971800" cy="4572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SzPts val="1400"/>
              <a:buNone/>
              <a:defRPr b="1" i="1" sz="32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1" i="1" sz="32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1" i="1" sz="32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1" i="1" sz="32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1" i="1" sz="32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1" i="1" sz="32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1" i="1" sz="32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1" i="1" sz="32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1" i="1" sz="3200" u="none" cap="none" strike="noStrike">
                <a:solidFill>
                  <a:srgbClr val="000000"/>
                </a:solidFill>
                <a:latin typeface="Arial"/>
                <a:ea typeface="Arial"/>
                <a:cs typeface="Arial"/>
                <a:sym typeface="Arial"/>
              </a:defRPr>
            </a:lvl9pPr>
          </a:lstStyle>
          <a:p/>
        </p:txBody>
      </p:sp>
      <p:sp>
        <p:nvSpPr>
          <p:cNvPr id="5" name="Google Shape;5;n"/>
          <p:cNvSpPr/>
          <p:nvPr>
            <p:ph idx="3"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7" name="Google Shape;7;n"/>
          <p:cNvSpPr txBox="1"/>
          <p:nvPr>
            <p:ph idx="11" type="ftr"/>
          </p:nvPr>
        </p:nvSpPr>
        <p:spPr>
          <a:xfrm>
            <a:off x="0" y="8685212"/>
            <a:ext cx="2971800" cy="457200"/>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SzPts val="1400"/>
              <a:buNone/>
              <a:defRPr b="0" i="0" sz="1200" u="none" cap="none" strike="noStrike">
                <a:solidFill>
                  <a:srgbClr val="000000"/>
                </a:solidFill>
                <a:latin typeface="Times New Roman"/>
                <a:ea typeface="Times New Roman"/>
                <a:cs typeface="Times New Roman"/>
                <a:sym typeface="Times New Roman"/>
              </a:defRPr>
            </a:lvl1pPr>
            <a:lvl2pPr lvl="1" marR="0" rtl="0" algn="l">
              <a:lnSpc>
                <a:spcPct val="100000"/>
              </a:lnSpc>
              <a:spcBef>
                <a:spcPts val="0"/>
              </a:spcBef>
              <a:spcAft>
                <a:spcPts val="0"/>
              </a:spcAft>
              <a:buSzPts val="1400"/>
              <a:buNone/>
              <a:defRPr b="1" i="1" sz="32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1" i="1" sz="32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1" i="1" sz="32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1" i="1" sz="32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1" i="1" sz="32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1" i="1" sz="32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1" i="1" sz="32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1" i="1" sz="3200" u="none" cap="none" strike="noStrike">
                <a:solidFill>
                  <a:srgbClr val="000000"/>
                </a:solidFill>
                <a:latin typeface="Arial"/>
                <a:ea typeface="Arial"/>
                <a:cs typeface="Arial"/>
                <a:sym typeface="Arial"/>
              </a:defRPr>
            </a:lvl9pPr>
          </a:lstStyle>
          <a:p/>
        </p:txBody>
      </p:sp>
      <p:sp>
        <p:nvSpPr>
          <p:cNvPr id="8" name="Google Shape;8;n"/>
          <p:cNvSpPr txBox="1"/>
          <p:nvPr>
            <p:ph idx="12" type="sldNum"/>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cap="none" strike="noStrike">
                <a:solidFill>
                  <a:srgbClr val="000000"/>
                </a:solidFill>
                <a:latin typeface="Times New Roman"/>
                <a:ea typeface="Times New Roman"/>
                <a:cs typeface="Times New Roman"/>
                <a:sym typeface="Times New Roman"/>
              </a:rPr>
              <a:t>‹#›</a:t>
            </a:fld>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cap="none" strike="noStrike">
                <a:solidFill>
                  <a:srgbClr val="000000"/>
                </a:solidFill>
                <a:latin typeface="Times New Roman"/>
                <a:ea typeface="Times New Roman"/>
                <a:cs typeface="Times New Roman"/>
                <a:sym typeface="Times New Roman"/>
              </a:rPr>
              <a:t>‹#›</a:t>
            </a:fld>
            <a:endParaRPr/>
          </a:p>
        </p:txBody>
      </p:sp>
      <p:sp>
        <p:nvSpPr>
          <p:cNvPr id="82" name="Google Shape;82;p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83" name="Google Shape;83;p1: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p10:notes"/>
          <p:cNvSpPr txBox="1"/>
          <p:nvPr/>
        </p:nvSpPr>
        <p:spPr>
          <a:xfrm>
            <a:off x="0"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Times New Roman"/>
              <a:buNone/>
            </a:pPr>
            <a:r>
              <a:rPr b="0" i="0" lang="en-US" sz="1200" u="none">
                <a:solidFill>
                  <a:srgbClr val="000000"/>
                </a:solidFill>
                <a:latin typeface="Times New Roman"/>
                <a:ea typeface="Times New Roman"/>
                <a:cs typeface="Times New Roman"/>
                <a:sym typeface="Times New Roman"/>
              </a:rPr>
              <a:t>8.#</a:t>
            </a:r>
            <a:endParaRPr/>
          </a:p>
        </p:txBody>
      </p:sp>
      <p:sp>
        <p:nvSpPr>
          <p:cNvPr id="193" name="Google Shape;193;p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94" name="Google Shape;194;p1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p11: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a:solidFill>
                  <a:srgbClr val="000000"/>
                </a:solidFill>
                <a:latin typeface="Times New Roman"/>
                <a:ea typeface="Times New Roman"/>
                <a:cs typeface="Times New Roman"/>
                <a:sym typeface="Times New Roman"/>
              </a:rPr>
              <a:t>‹#›</a:t>
            </a:fld>
            <a:endParaRPr/>
          </a:p>
        </p:txBody>
      </p:sp>
      <p:sp>
        <p:nvSpPr>
          <p:cNvPr id="201" name="Google Shape;201;p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02" name="Google Shape;202;p1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p12: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a:solidFill>
                  <a:srgbClr val="000000"/>
                </a:solidFill>
                <a:latin typeface="Times New Roman"/>
                <a:ea typeface="Times New Roman"/>
                <a:cs typeface="Times New Roman"/>
                <a:sym typeface="Times New Roman"/>
              </a:rPr>
              <a:t>‹#›</a:t>
            </a:fld>
            <a:endParaRPr/>
          </a:p>
        </p:txBody>
      </p:sp>
      <p:sp>
        <p:nvSpPr>
          <p:cNvPr id="211" name="Google Shape;211;p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12" name="Google Shape;212;p1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p13:notes"/>
          <p:cNvSpPr txBox="1"/>
          <p:nvPr/>
        </p:nvSpPr>
        <p:spPr>
          <a:xfrm>
            <a:off x="0"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Times New Roman"/>
              <a:buNone/>
            </a:pPr>
            <a:r>
              <a:rPr b="0" i="0" lang="en-US" sz="1200" u="none">
                <a:solidFill>
                  <a:srgbClr val="000000"/>
                </a:solidFill>
                <a:latin typeface="Times New Roman"/>
                <a:ea typeface="Times New Roman"/>
                <a:cs typeface="Times New Roman"/>
                <a:sym typeface="Times New Roman"/>
              </a:rPr>
              <a:t>8.#</a:t>
            </a:r>
            <a:endParaRPr/>
          </a:p>
        </p:txBody>
      </p:sp>
      <p:sp>
        <p:nvSpPr>
          <p:cNvPr id="221" name="Google Shape;221;p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22" name="Google Shape;222;p1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p14:notes"/>
          <p:cNvSpPr txBox="1"/>
          <p:nvPr/>
        </p:nvSpPr>
        <p:spPr>
          <a:xfrm>
            <a:off x="0"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Times New Roman"/>
              <a:buNone/>
            </a:pPr>
            <a:r>
              <a:rPr b="0" i="0" lang="en-US" sz="1200" u="none">
                <a:solidFill>
                  <a:srgbClr val="000000"/>
                </a:solidFill>
                <a:latin typeface="Times New Roman"/>
                <a:ea typeface="Times New Roman"/>
                <a:cs typeface="Times New Roman"/>
                <a:sym typeface="Times New Roman"/>
              </a:rPr>
              <a:t>8.#</a:t>
            </a:r>
            <a:endParaRPr/>
          </a:p>
        </p:txBody>
      </p:sp>
      <p:sp>
        <p:nvSpPr>
          <p:cNvPr id="229" name="Google Shape;229;p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30" name="Google Shape;230;p1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p15:notes"/>
          <p:cNvSpPr txBox="1"/>
          <p:nvPr/>
        </p:nvSpPr>
        <p:spPr>
          <a:xfrm>
            <a:off x="0"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Times New Roman"/>
              <a:buNone/>
            </a:pPr>
            <a:r>
              <a:rPr b="0" i="0" lang="en-US" sz="1200" u="none">
                <a:solidFill>
                  <a:srgbClr val="000000"/>
                </a:solidFill>
                <a:latin typeface="Times New Roman"/>
                <a:ea typeface="Times New Roman"/>
                <a:cs typeface="Times New Roman"/>
                <a:sym typeface="Times New Roman"/>
              </a:rPr>
              <a:t>8.#</a:t>
            </a:r>
            <a:endParaRPr/>
          </a:p>
        </p:txBody>
      </p:sp>
      <p:sp>
        <p:nvSpPr>
          <p:cNvPr id="244" name="Google Shape;244;p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45" name="Google Shape;245;p1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p16:notes"/>
          <p:cNvSpPr txBox="1"/>
          <p:nvPr/>
        </p:nvSpPr>
        <p:spPr>
          <a:xfrm>
            <a:off x="0"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Times New Roman"/>
              <a:buNone/>
            </a:pPr>
            <a:r>
              <a:rPr b="0" i="0" lang="en-US" sz="1200" u="none">
                <a:solidFill>
                  <a:srgbClr val="000000"/>
                </a:solidFill>
                <a:latin typeface="Times New Roman"/>
                <a:ea typeface="Times New Roman"/>
                <a:cs typeface="Times New Roman"/>
                <a:sym typeface="Times New Roman"/>
              </a:rPr>
              <a:t>8.#</a:t>
            </a:r>
            <a:endParaRPr/>
          </a:p>
        </p:txBody>
      </p:sp>
      <p:sp>
        <p:nvSpPr>
          <p:cNvPr id="252" name="Google Shape;252;p1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53" name="Google Shape;253;p1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p17:notes"/>
          <p:cNvSpPr txBox="1"/>
          <p:nvPr/>
        </p:nvSpPr>
        <p:spPr>
          <a:xfrm>
            <a:off x="0"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Times New Roman"/>
              <a:buNone/>
            </a:pPr>
            <a:r>
              <a:rPr b="0" i="0" lang="en-US" sz="1200" u="none">
                <a:solidFill>
                  <a:srgbClr val="000000"/>
                </a:solidFill>
                <a:latin typeface="Times New Roman"/>
                <a:ea typeface="Times New Roman"/>
                <a:cs typeface="Times New Roman"/>
                <a:sym typeface="Times New Roman"/>
              </a:rPr>
              <a:t>8.#</a:t>
            </a:r>
            <a:endParaRPr/>
          </a:p>
        </p:txBody>
      </p:sp>
      <p:sp>
        <p:nvSpPr>
          <p:cNvPr id="267" name="Google Shape;267;p1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68" name="Google Shape;268;p1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p18:notes"/>
          <p:cNvSpPr txBox="1"/>
          <p:nvPr/>
        </p:nvSpPr>
        <p:spPr>
          <a:xfrm>
            <a:off x="0"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Times New Roman"/>
              <a:buNone/>
            </a:pPr>
            <a:r>
              <a:rPr b="0" i="0" lang="en-US" sz="1200" u="none">
                <a:solidFill>
                  <a:srgbClr val="000000"/>
                </a:solidFill>
                <a:latin typeface="Times New Roman"/>
                <a:ea typeface="Times New Roman"/>
                <a:cs typeface="Times New Roman"/>
                <a:sym typeface="Times New Roman"/>
              </a:rPr>
              <a:t>8.#</a:t>
            </a:r>
            <a:endParaRPr/>
          </a:p>
        </p:txBody>
      </p:sp>
      <p:sp>
        <p:nvSpPr>
          <p:cNvPr id="282" name="Google Shape;282;p1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83" name="Google Shape;283;p1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p19:notes"/>
          <p:cNvSpPr txBox="1"/>
          <p:nvPr/>
        </p:nvSpPr>
        <p:spPr>
          <a:xfrm>
            <a:off x="0"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Times New Roman"/>
              <a:buNone/>
            </a:pPr>
            <a:r>
              <a:rPr b="0" i="0" lang="en-US" sz="1200" u="none">
                <a:solidFill>
                  <a:srgbClr val="000000"/>
                </a:solidFill>
                <a:latin typeface="Times New Roman"/>
                <a:ea typeface="Times New Roman"/>
                <a:cs typeface="Times New Roman"/>
                <a:sym typeface="Times New Roman"/>
              </a:rPr>
              <a:t>8.#</a:t>
            </a:r>
            <a:endParaRPr/>
          </a:p>
        </p:txBody>
      </p:sp>
      <p:sp>
        <p:nvSpPr>
          <p:cNvPr id="294" name="Google Shape;294;p1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95" name="Google Shape;295;p1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p2:notes"/>
          <p:cNvSpPr txBox="1"/>
          <p:nvPr/>
        </p:nvSpPr>
        <p:spPr>
          <a:xfrm>
            <a:off x="0"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Times New Roman"/>
              <a:buNone/>
            </a:pPr>
            <a:r>
              <a:rPr b="0" i="0" lang="en-US" sz="1200" u="none">
                <a:solidFill>
                  <a:srgbClr val="000000"/>
                </a:solidFill>
                <a:latin typeface="Times New Roman"/>
                <a:ea typeface="Times New Roman"/>
                <a:cs typeface="Times New Roman"/>
                <a:sym typeface="Times New Roman"/>
              </a:rPr>
              <a:t>8.#</a:t>
            </a:r>
            <a:endParaRPr/>
          </a:p>
        </p:txBody>
      </p:sp>
      <p:sp>
        <p:nvSpPr>
          <p:cNvPr id="92" name="Google Shape;92;p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93" name="Google Shape;93;p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p20:notes"/>
          <p:cNvSpPr txBox="1"/>
          <p:nvPr/>
        </p:nvSpPr>
        <p:spPr>
          <a:xfrm>
            <a:off x="0"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Times New Roman"/>
              <a:buNone/>
            </a:pPr>
            <a:r>
              <a:rPr b="0" i="0" lang="en-US" sz="1200" u="none">
                <a:solidFill>
                  <a:srgbClr val="000000"/>
                </a:solidFill>
                <a:latin typeface="Times New Roman"/>
                <a:ea typeface="Times New Roman"/>
                <a:cs typeface="Times New Roman"/>
                <a:sym typeface="Times New Roman"/>
              </a:rPr>
              <a:t>8.#</a:t>
            </a:r>
            <a:endParaRPr/>
          </a:p>
        </p:txBody>
      </p:sp>
      <p:sp>
        <p:nvSpPr>
          <p:cNvPr id="304" name="Google Shape;304;p2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05" name="Google Shape;305;p2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p21:notes"/>
          <p:cNvSpPr txBox="1"/>
          <p:nvPr/>
        </p:nvSpPr>
        <p:spPr>
          <a:xfrm>
            <a:off x="0"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Times New Roman"/>
              <a:buNone/>
            </a:pPr>
            <a:r>
              <a:rPr b="0" i="0" lang="en-US" sz="1200" u="none">
                <a:solidFill>
                  <a:srgbClr val="000000"/>
                </a:solidFill>
                <a:latin typeface="Times New Roman"/>
                <a:ea typeface="Times New Roman"/>
                <a:cs typeface="Times New Roman"/>
                <a:sym typeface="Times New Roman"/>
              </a:rPr>
              <a:t>8.#</a:t>
            </a:r>
            <a:endParaRPr/>
          </a:p>
        </p:txBody>
      </p:sp>
      <p:sp>
        <p:nvSpPr>
          <p:cNvPr id="319" name="Google Shape;319;p2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20" name="Google Shape;320;p2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p22:notes"/>
          <p:cNvSpPr txBox="1"/>
          <p:nvPr/>
        </p:nvSpPr>
        <p:spPr>
          <a:xfrm>
            <a:off x="0"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Times New Roman"/>
              <a:buNone/>
            </a:pPr>
            <a:r>
              <a:rPr b="0" i="0" lang="en-US" sz="1200" u="none">
                <a:solidFill>
                  <a:srgbClr val="000000"/>
                </a:solidFill>
                <a:latin typeface="Times New Roman"/>
                <a:ea typeface="Times New Roman"/>
                <a:cs typeface="Times New Roman"/>
                <a:sym typeface="Times New Roman"/>
              </a:rPr>
              <a:t>8.#</a:t>
            </a:r>
            <a:endParaRPr/>
          </a:p>
        </p:txBody>
      </p:sp>
      <p:sp>
        <p:nvSpPr>
          <p:cNvPr id="338" name="Google Shape;338;p2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39" name="Google Shape;339;p2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p23:notes"/>
          <p:cNvSpPr txBox="1"/>
          <p:nvPr/>
        </p:nvSpPr>
        <p:spPr>
          <a:xfrm>
            <a:off x="0"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Times New Roman"/>
              <a:buNone/>
            </a:pPr>
            <a:r>
              <a:rPr b="0" i="0" lang="en-US" sz="1200" u="none">
                <a:solidFill>
                  <a:srgbClr val="000000"/>
                </a:solidFill>
                <a:latin typeface="Times New Roman"/>
                <a:ea typeface="Times New Roman"/>
                <a:cs typeface="Times New Roman"/>
                <a:sym typeface="Times New Roman"/>
              </a:rPr>
              <a:t>8.#</a:t>
            </a:r>
            <a:endParaRPr/>
          </a:p>
        </p:txBody>
      </p:sp>
      <p:sp>
        <p:nvSpPr>
          <p:cNvPr id="346" name="Google Shape;346;p2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47" name="Google Shape;347;p2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p24:notes"/>
          <p:cNvSpPr txBox="1"/>
          <p:nvPr/>
        </p:nvSpPr>
        <p:spPr>
          <a:xfrm>
            <a:off x="0"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Times New Roman"/>
              <a:buNone/>
            </a:pPr>
            <a:r>
              <a:rPr b="0" i="0" lang="en-US" sz="1200" u="none">
                <a:solidFill>
                  <a:srgbClr val="000000"/>
                </a:solidFill>
                <a:latin typeface="Times New Roman"/>
                <a:ea typeface="Times New Roman"/>
                <a:cs typeface="Times New Roman"/>
                <a:sym typeface="Times New Roman"/>
              </a:rPr>
              <a:t>8.#</a:t>
            </a:r>
            <a:endParaRPr/>
          </a:p>
        </p:txBody>
      </p:sp>
      <p:sp>
        <p:nvSpPr>
          <p:cNvPr id="361" name="Google Shape;361;p2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62" name="Google Shape;362;p2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p25:notes"/>
          <p:cNvSpPr txBox="1"/>
          <p:nvPr/>
        </p:nvSpPr>
        <p:spPr>
          <a:xfrm>
            <a:off x="0"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Times New Roman"/>
              <a:buNone/>
            </a:pPr>
            <a:r>
              <a:rPr b="0" i="0" lang="en-US" sz="1200" u="none">
                <a:solidFill>
                  <a:srgbClr val="000000"/>
                </a:solidFill>
                <a:latin typeface="Times New Roman"/>
                <a:ea typeface="Times New Roman"/>
                <a:cs typeface="Times New Roman"/>
                <a:sym typeface="Times New Roman"/>
              </a:rPr>
              <a:t>8.#</a:t>
            </a:r>
            <a:endParaRPr/>
          </a:p>
        </p:txBody>
      </p:sp>
      <p:sp>
        <p:nvSpPr>
          <p:cNvPr id="376" name="Google Shape;376;p2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77" name="Google Shape;377;p2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p26:notes"/>
          <p:cNvSpPr txBox="1"/>
          <p:nvPr/>
        </p:nvSpPr>
        <p:spPr>
          <a:xfrm>
            <a:off x="0"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Times New Roman"/>
              <a:buNone/>
            </a:pPr>
            <a:r>
              <a:rPr b="0" i="0" lang="en-US" sz="1200" u="none">
                <a:solidFill>
                  <a:srgbClr val="000000"/>
                </a:solidFill>
                <a:latin typeface="Times New Roman"/>
                <a:ea typeface="Times New Roman"/>
                <a:cs typeface="Times New Roman"/>
                <a:sym typeface="Times New Roman"/>
              </a:rPr>
              <a:t>8.#</a:t>
            </a:r>
            <a:endParaRPr/>
          </a:p>
        </p:txBody>
      </p:sp>
      <p:sp>
        <p:nvSpPr>
          <p:cNvPr id="384" name="Google Shape;384;p2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85" name="Google Shape;385;p2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p27:notes"/>
          <p:cNvSpPr txBox="1"/>
          <p:nvPr/>
        </p:nvSpPr>
        <p:spPr>
          <a:xfrm>
            <a:off x="0"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Times New Roman"/>
              <a:buNone/>
            </a:pPr>
            <a:r>
              <a:rPr b="0" i="0" lang="en-US" sz="1200" u="none">
                <a:solidFill>
                  <a:srgbClr val="000000"/>
                </a:solidFill>
                <a:latin typeface="Times New Roman"/>
                <a:ea typeface="Times New Roman"/>
                <a:cs typeface="Times New Roman"/>
                <a:sym typeface="Times New Roman"/>
              </a:rPr>
              <a:t>8.#</a:t>
            </a:r>
            <a:endParaRPr/>
          </a:p>
        </p:txBody>
      </p:sp>
      <p:sp>
        <p:nvSpPr>
          <p:cNvPr id="392" name="Google Shape;392;p2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93" name="Google Shape;393;p2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p28:notes"/>
          <p:cNvSpPr txBox="1"/>
          <p:nvPr/>
        </p:nvSpPr>
        <p:spPr>
          <a:xfrm>
            <a:off x="0"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Times New Roman"/>
              <a:buNone/>
            </a:pPr>
            <a:r>
              <a:rPr b="0" i="0" lang="en-US" sz="1200" u="none">
                <a:solidFill>
                  <a:srgbClr val="000000"/>
                </a:solidFill>
                <a:latin typeface="Times New Roman"/>
                <a:ea typeface="Times New Roman"/>
                <a:cs typeface="Times New Roman"/>
                <a:sym typeface="Times New Roman"/>
              </a:rPr>
              <a:t>8.#</a:t>
            </a:r>
            <a:endParaRPr/>
          </a:p>
        </p:txBody>
      </p:sp>
      <p:sp>
        <p:nvSpPr>
          <p:cNvPr id="403" name="Google Shape;403;p2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04" name="Google Shape;404;p2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p29:notes"/>
          <p:cNvSpPr txBox="1"/>
          <p:nvPr/>
        </p:nvSpPr>
        <p:spPr>
          <a:xfrm>
            <a:off x="0"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Times New Roman"/>
              <a:buNone/>
            </a:pPr>
            <a:r>
              <a:rPr b="0" i="0" lang="en-US" sz="1200" u="none">
                <a:solidFill>
                  <a:srgbClr val="000000"/>
                </a:solidFill>
                <a:latin typeface="Times New Roman"/>
                <a:ea typeface="Times New Roman"/>
                <a:cs typeface="Times New Roman"/>
                <a:sym typeface="Times New Roman"/>
              </a:rPr>
              <a:t>8.#</a:t>
            </a:r>
            <a:endParaRPr/>
          </a:p>
        </p:txBody>
      </p:sp>
      <p:sp>
        <p:nvSpPr>
          <p:cNvPr id="411" name="Google Shape;411;p2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12" name="Google Shape;412;p2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p3:notes"/>
          <p:cNvSpPr txBox="1"/>
          <p:nvPr/>
        </p:nvSpPr>
        <p:spPr>
          <a:xfrm>
            <a:off x="0"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Times New Roman"/>
              <a:buNone/>
            </a:pPr>
            <a:r>
              <a:rPr b="0" i="0" lang="en-US" sz="1200" u="none">
                <a:solidFill>
                  <a:schemeClr val="dk1"/>
                </a:solidFill>
                <a:latin typeface="Times New Roman"/>
                <a:ea typeface="Times New Roman"/>
                <a:cs typeface="Times New Roman"/>
                <a:sym typeface="Times New Roman"/>
              </a:rPr>
              <a:t>8.#</a:t>
            </a:r>
            <a:endParaRPr/>
          </a:p>
        </p:txBody>
      </p:sp>
      <p:sp>
        <p:nvSpPr>
          <p:cNvPr id="109" name="Google Shape;109;p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10" name="Google Shape;110;p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p30:notes"/>
          <p:cNvSpPr txBox="1"/>
          <p:nvPr/>
        </p:nvSpPr>
        <p:spPr>
          <a:xfrm>
            <a:off x="0"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Times New Roman"/>
              <a:buNone/>
            </a:pPr>
            <a:r>
              <a:rPr b="0" i="0" lang="en-US" sz="1200" u="none">
                <a:solidFill>
                  <a:srgbClr val="000000"/>
                </a:solidFill>
                <a:latin typeface="Times New Roman"/>
                <a:ea typeface="Times New Roman"/>
                <a:cs typeface="Times New Roman"/>
                <a:sym typeface="Times New Roman"/>
              </a:rPr>
              <a:t>8.#</a:t>
            </a:r>
            <a:endParaRPr/>
          </a:p>
        </p:txBody>
      </p:sp>
      <p:sp>
        <p:nvSpPr>
          <p:cNvPr id="419" name="Google Shape;419;p3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20" name="Google Shape;420;p3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p31:notes"/>
          <p:cNvSpPr txBox="1"/>
          <p:nvPr/>
        </p:nvSpPr>
        <p:spPr>
          <a:xfrm>
            <a:off x="0"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Times New Roman"/>
              <a:buNone/>
            </a:pPr>
            <a:r>
              <a:rPr b="0" i="0" lang="en-US" sz="1200" u="none">
                <a:solidFill>
                  <a:srgbClr val="000000"/>
                </a:solidFill>
                <a:latin typeface="Times New Roman"/>
                <a:ea typeface="Times New Roman"/>
                <a:cs typeface="Times New Roman"/>
                <a:sym typeface="Times New Roman"/>
              </a:rPr>
              <a:t>8.#</a:t>
            </a:r>
            <a:endParaRPr/>
          </a:p>
        </p:txBody>
      </p:sp>
      <p:sp>
        <p:nvSpPr>
          <p:cNvPr id="427" name="Google Shape;427;p3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28" name="Google Shape;428;p3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p32:notes"/>
          <p:cNvSpPr txBox="1"/>
          <p:nvPr/>
        </p:nvSpPr>
        <p:spPr>
          <a:xfrm>
            <a:off x="0"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Times New Roman"/>
              <a:buNone/>
            </a:pPr>
            <a:r>
              <a:rPr b="0" i="0" lang="en-US" sz="1200" u="none">
                <a:solidFill>
                  <a:srgbClr val="000000"/>
                </a:solidFill>
                <a:latin typeface="Times New Roman"/>
                <a:ea typeface="Times New Roman"/>
                <a:cs typeface="Times New Roman"/>
                <a:sym typeface="Times New Roman"/>
              </a:rPr>
              <a:t>8.#</a:t>
            </a:r>
            <a:endParaRPr/>
          </a:p>
        </p:txBody>
      </p:sp>
      <p:sp>
        <p:nvSpPr>
          <p:cNvPr id="444" name="Google Shape;444;p3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45" name="Google Shape;445;p3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p33:notes"/>
          <p:cNvSpPr txBox="1"/>
          <p:nvPr/>
        </p:nvSpPr>
        <p:spPr>
          <a:xfrm>
            <a:off x="0"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Times New Roman"/>
              <a:buNone/>
            </a:pPr>
            <a:r>
              <a:rPr b="0" i="0" lang="en-US" sz="1200" u="none">
                <a:solidFill>
                  <a:srgbClr val="000000"/>
                </a:solidFill>
                <a:latin typeface="Times New Roman"/>
                <a:ea typeface="Times New Roman"/>
                <a:cs typeface="Times New Roman"/>
                <a:sym typeface="Times New Roman"/>
              </a:rPr>
              <a:t>8.#</a:t>
            </a:r>
            <a:endParaRPr/>
          </a:p>
        </p:txBody>
      </p:sp>
      <p:sp>
        <p:nvSpPr>
          <p:cNvPr id="454" name="Google Shape;454;p3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55" name="Google Shape;455;p3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p34:notes"/>
          <p:cNvSpPr txBox="1"/>
          <p:nvPr/>
        </p:nvSpPr>
        <p:spPr>
          <a:xfrm>
            <a:off x="0"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Times New Roman"/>
              <a:buNone/>
            </a:pPr>
            <a:r>
              <a:rPr b="0" i="0" lang="en-US" sz="1200" u="none">
                <a:solidFill>
                  <a:srgbClr val="000000"/>
                </a:solidFill>
                <a:latin typeface="Times New Roman"/>
                <a:ea typeface="Times New Roman"/>
                <a:cs typeface="Times New Roman"/>
                <a:sym typeface="Times New Roman"/>
              </a:rPr>
              <a:t>8.#</a:t>
            </a:r>
            <a:endParaRPr/>
          </a:p>
        </p:txBody>
      </p:sp>
      <p:sp>
        <p:nvSpPr>
          <p:cNvPr id="469" name="Google Shape;469;p3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70" name="Google Shape;470;p3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p35:notes"/>
          <p:cNvSpPr txBox="1"/>
          <p:nvPr/>
        </p:nvSpPr>
        <p:spPr>
          <a:xfrm>
            <a:off x="0"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Times New Roman"/>
              <a:buNone/>
            </a:pPr>
            <a:r>
              <a:rPr b="0" i="0" lang="en-US" sz="1200" u="none">
                <a:solidFill>
                  <a:srgbClr val="000000"/>
                </a:solidFill>
                <a:latin typeface="Times New Roman"/>
                <a:ea typeface="Times New Roman"/>
                <a:cs typeface="Times New Roman"/>
                <a:sym typeface="Times New Roman"/>
              </a:rPr>
              <a:t>8.#</a:t>
            </a:r>
            <a:endParaRPr/>
          </a:p>
        </p:txBody>
      </p:sp>
      <p:sp>
        <p:nvSpPr>
          <p:cNvPr id="477" name="Google Shape;477;p3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78" name="Google Shape;478;p3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p36: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a:solidFill>
                  <a:srgbClr val="000000"/>
                </a:solidFill>
                <a:latin typeface="Times New Roman"/>
                <a:ea typeface="Times New Roman"/>
                <a:cs typeface="Times New Roman"/>
                <a:sym typeface="Times New Roman"/>
              </a:rPr>
              <a:t>‹#›</a:t>
            </a:fld>
            <a:endParaRPr/>
          </a:p>
        </p:txBody>
      </p:sp>
      <p:sp>
        <p:nvSpPr>
          <p:cNvPr id="485" name="Google Shape;485;p3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86" name="Google Shape;486;p3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p37: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a:solidFill>
                  <a:srgbClr val="000000"/>
                </a:solidFill>
                <a:latin typeface="Times New Roman"/>
                <a:ea typeface="Times New Roman"/>
                <a:cs typeface="Times New Roman"/>
                <a:sym typeface="Times New Roman"/>
              </a:rPr>
              <a:t>‹#›</a:t>
            </a:fld>
            <a:endParaRPr/>
          </a:p>
        </p:txBody>
      </p:sp>
      <p:sp>
        <p:nvSpPr>
          <p:cNvPr id="495" name="Google Shape;495;p3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96" name="Google Shape;496;p3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 name="Shape 503"/>
        <p:cNvGrpSpPr/>
        <p:nvPr/>
      </p:nvGrpSpPr>
      <p:grpSpPr>
        <a:xfrm>
          <a:off x="0" y="0"/>
          <a:ext cx="0" cy="0"/>
          <a:chOff x="0" y="0"/>
          <a:chExt cx="0" cy="0"/>
        </a:xfrm>
      </p:grpSpPr>
      <p:sp>
        <p:nvSpPr>
          <p:cNvPr id="504" name="Google Shape;504;p38:notes"/>
          <p:cNvSpPr txBox="1"/>
          <p:nvPr/>
        </p:nvSpPr>
        <p:spPr>
          <a:xfrm>
            <a:off x="0"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Times New Roman"/>
              <a:buNone/>
            </a:pPr>
            <a:r>
              <a:rPr b="0" i="0" lang="en-US" sz="1200" u="none">
                <a:solidFill>
                  <a:srgbClr val="000000"/>
                </a:solidFill>
                <a:latin typeface="Times New Roman"/>
                <a:ea typeface="Times New Roman"/>
                <a:cs typeface="Times New Roman"/>
                <a:sym typeface="Times New Roman"/>
              </a:rPr>
              <a:t>8.#</a:t>
            </a:r>
            <a:endParaRPr/>
          </a:p>
        </p:txBody>
      </p:sp>
      <p:sp>
        <p:nvSpPr>
          <p:cNvPr id="505" name="Google Shape;505;p3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06" name="Google Shape;506;p3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 name="Shape 511"/>
        <p:cNvGrpSpPr/>
        <p:nvPr/>
      </p:nvGrpSpPr>
      <p:grpSpPr>
        <a:xfrm>
          <a:off x="0" y="0"/>
          <a:ext cx="0" cy="0"/>
          <a:chOff x="0" y="0"/>
          <a:chExt cx="0" cy="0"/>
        </a:xfrm>
      </p:grpSpPr>
      <p:sp>
        <p:nvSpPr>
          <p:cNvPr id="512" name="Google Shape;512;p39:notes"/>
          <p:cNvSpPr txBox="1"/>
          <p:nvPr/>
        </p:nvSpPr>
        <p:spPr>
          <a:xfrm>
            <a:off x="0"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Times New Roman"/>
              <a:buNone/>
            </a:pPr>
            <a:r>
              <a:rPr b="0" i="0" lang="en-US" sz="1200" u="none">
                <a:solidFill>
                  <a:srgbClr val="000000"/>
                </a:solidFill>
                <a:latin typeface="Times New Roman"/>
                <a:ea typeface="Times New Roman"/>
                <a:cs typeface="Times New Roman"/>
                <a:sym typeface="Times New Roman"/>
              </a:rPr>
              <a:t>8.#</a:t>
            </a:r>
            <a:endParaRPr/>
          </a:p>
        </p:txBody>
      </p:sp>
      <p:sp>
        <p:nvSpPr>
          <p:cNvPr id="513" name="Google Shape;513;p3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14" name="Google Shape;514;p3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p4:notes"/>
          <p:cNvSpPr txBox="1"/>
          <p:nvPr/>
        </p:nvSpPr>
        <p:spPr>
          <a:xfrm>
            <a:off x="0"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Times New Roman"/>
              <a:buNone/>
            </a:pPr>
            <a:r>
              <a:rPr b="0" i="0" lang="en-US" sz="1200" u="none">
                <a:solidFill>
                  <a:srgbClr val="000000"/>
                </a:solidFill>
                <a:latin typeface="Times New Roman"/>
                <a:ea typeface="Times New Roman"/>
                <a:cs typeface="Times New Roman"/>
                <a:sym typeface="Times New Roman"/>
              </a:rPr>
              <a:t>8.#</a:t>
            </a:r>
            <a:endParaRPr/>
          </a:p>
        </p:txBody>
      </p:sp>
      <p:sp>
        <p:nvSpPr>
          <p:cNvPr id="127" name="Google Shape;127;p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28" name="Google Shape;128;p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p40:notes"/>
          <p:cNvSpPr txBox="1"/>
          <p:nvPr/>
        </p:nvSpPr>
        <p:spPr>
          <a:xfrm>
            <a:off x="0"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Times New Roman"/>
              <a:buNone/>
            </a:pPr>
            <a:r>
              <a:rPr b="0" i="0" lang="en-US" sz="1200" u="none">
                <a:solidFill>
                  <a:srgbClr val="000000"/>
                </a:solidFill>
                <a:latin typeface="Times New Roman"/>
                <a:ea typeface="Times New Roman"/>
                <a:cs typeface="Times New Roman"/>
                <a:sym typeface="Times New Roman"/>
              </a:rPr>
              <a:t>8.#</a:t>
            </a:r>
            <a:endParaRPr/>
          </a:p>
        </p:txBody>
      </p:sp>
      <p:sp>
        <p:nvSpPr>
          <p:cNvPr id="521" name="Google Shape;521;p4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22" name="Google Shape;522;p4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 name="Shape 534"/>
        <p:cNvGrpSpPr/>
        <p:nvPr/>
      </p:nvGrpSpPr>
      <p:grpSpPr>
        <a:xfrm>
          <a:off x="0" y="0"/>
          <a:ext cx="0" cy="0"/>
          <a:chOff x="0" y="0"/>
          <a:chExt cx="0" cy="0"/>
        </a:xfrm>
      </p:grpSpPr>
      <p:sp>
        <p:nvSpPr>
          <p:cNvPr id="535" name="Google Shape;535;p41:notes"/>
          <p:cNvSpPr txBox="1"/>
          <p:nvPr/>
        </p:nvSpPr>
        <p:spPr>
          <a:xfrm>
            <a:off x="0"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Times New Roman"/>
              <a:buNone/>
            </a:pPr>
            <a:r>
              <a:rPr b="0" i="0" lang="en-US" sz="1200" u="none">
                <a:solidFill>
                  <a:srgbClr val="000000"/>
                </a:solidFill>
                <a:latin typeface="Times New Roman"/>
                <a:ea typeface="Times New Roman"/>
                <a:cs typeface="Times New Roman"/>
                <a:sym typeface="Times New Roman"/>
              </a:rPr>
              <a:t>8.#</a:t>
            </a:r>
            <a:endParaRPr/>
          </a:p>
        </p:txBody>
      </p:sp>
      <p:sp>
        <p:nvSpPr>
          <p:cNvPr id="536" name="Google Shape;536;p4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37" name="Google Shape;537;p4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 name="Shape 542"/>
        <p:cNvGrpSpPr/>
        <p:nvPr/>
      </p:nvGrpSpPr>
      <p:grpSpPr>
        <a:xfrm>
          <a:off x="0" y="0"/>
          <a:ext cx="0" cy="0"/>
          <a:chOff x="0" y="0"/>
          <a:chExt cx="0" cy="0"/>
        </a:xfrm>
      </p:grpSpPr>
      <p:sp>
        <p:nvSpPr>
          <p:cNvPr id="543" name="Google Shape;543;p42:notes"/>
          <p:cNvSpPr txBox="1"/>
          <p:nvPr/>
        </p:nvSpPr>
        <p:spPr>
          <a:xfrm>
            <a:off x="0"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Times New Roman"/>
              <a:buNone/>
            </a:pPr>
            <a:r>
              <a:rPr b="0" i="0" lang="en-US" sz="1200" u="none">
                <a:solidFill>
                  <a:srgbClr val="000000"/>
                </a:solidFill>
                <a:latin typeface="Times New Roman"/>
                <a:ea typeface="Times New Roman"/>
                <a:cs typeface="Times New Roman"/>
                <a:sym typeface="Times New Roman"/>
              </a:rPr>
              <a:t>8.#</a:t>
            </a:r>
            <a:endParaRPr/>
          </a:p>
        </p:txBody>
      </p:sp>
      <p:sp>
        <p:nvSpPr>
          <p:cNvPr id="544" name="Google Shape;544;p4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45" name="Google Shape;545;p4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0" name="Shape 550"/>
        <p:cNvGrpSpPr/>
        <p:nvPr/>
      </p:nvGrpSpPr>
      <p:grpSpPr>
        <a:xfrm>
          <a:off x="0" y="0"/>
          <a:ext cx="0" cy="0"/>
          <a:chOff x="0" y="0"/>
          <a:chExt cx="0" cy="0"/>
        </a:xfrm>
      </p:grpSpPr>
      <p:sp>
        <p:nvSpPr>
          <p:cNvPr id="551" name="Google Shape;551;p43:notes"/>
          <p:cNvSpPr txBox="1"/>
          <p:nvPr/>
        </p:nvSpPr>
        <p:spPr>
          <a:xfrm>
            <a:off x="0"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Times New Roman"/>
              <a:buNone/>
            </a:pPr>
            <a:r>
              <a:rPr b="0" i="0" lang="en-US" sz="1200" u="none">
                <a:solidFill>
                  <a:srgbClr val="000000"/>
                </a:solidFill>
                <a:latin typeface="Times New Roman"/>
                <a:ea typeface="Times New Roman"/>
                <a:cs typeface="Times New Roman"/>
                <a:sym typeface="Times New Roman"/>
              </a:rPr>
              <a:t>8.#</a:t>
            </a:r>
            <a:endParaRPr/>
          </a:p>
        </p:txBody>
      </p:sp>
      <p:sp>
        <p:nvSpPr>
          <p:cNvPr id="552" name="Google Shape;552;p4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53" name="Google Shape;553;p4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8" name="Shape 558"/>
        <p:cNvGrpSpPr/>
        <p:nvPr/>
      </p:nvGrpSpPr>
      <p:grpSpPr>
        <a:xfrm>
          <a:off x="0" y="0"/>
          <a:ext cx="0" cy="0"/>
          <a:chOff x="0" y="0"/>
          <a:chExt cx="0" cy="0"/>
        </a:xfrm>
      </p:grpSpPr>
      <p:sp>
        <p:nvSpPr>
          <p:cNvPr id="559" name="Google Shape;559;p44:notes"/>
          <p:cNvSpPr txBox="1"/>
          <p:nvPr/>
        </p:nvSpPr>
        <p:spPr>
          <a:xfrm>
            <a:off x="0"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Times New Roman"/>
              <a:buNone/>
            </a:pPr>
            <a:r>
              <a:rPr b="0" i="0" lang="en-US" sz="1200" u="none">
                <a:solidFill>
                  <a:srgbClr val="000000"/>
                </a:solidFill>
                <a:latin typeface="Times New Roman"/>
                <a:ea typeface="Times New Roman"/>
                <a:cs typeface="Times New Roman"/>
                <a:sym typeface="Times New Roman"/>
              </a:rPr>
              <a:t>8.#</a:t>
            </a:r>
            <a:endParaRPr/>
          </a:p>
        </p:txBody>
      </p:sp>
      <p:sp>
        <p:nvSpPr>
          <p:cNvPr id="560" name="Google Shape;560;p4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61" name="Google Shape;561;p4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6" name="Shape 566"/>
        <p:cNvGrpSpPr/>
        <p:nvPr/>
      </p:nvGrpSpPr>
      <p:grpSpPr>
        <a:xfrm>
          <a:off x="0" y="0"/>
          <a:ext cx="0" cy="0"/>
          <a:chOff x="0" y="0"/>
          <a:chExt cx="0" cy="0"/>
        </a:xfrm>
      </p:grpSpPr>
      <p:sp>
        <p:nvSpPr>
          <p:cNvPr id="567" name="Google Shape;567;p45:notes"/>
          <p:cNvSpPr txBox="1"/>
          <p:nvPr/>
        </p:nvSpPr>
        <p:spPr>
          <a:xfrm>
            <a:off x="0"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Times New Roman"/>
              <a:buNone/>
            </a:pPr>
            <a:r>
              <a:rPr b="0" i="0" lang="en-US" sz="1200" u="none">
                <a:solidFill>
                  <a:srgbClr val="000000"/>
                </a:solidFill>
                <a:latin typeface="Times New Roman"/>
                <a:ea typeface="Times New Roman"/>
                <a:cs typeface="Times New Roman"/>
                <a:sym typeface="Times New Roman"/>
              </a:rPr>
              <a:t>8.#</a:t>
            </a:r>
            <a:endParaRPr/>
          </a:p>
        </p:txBody>
      </p:sp>
      <p:sp>
        <p:nvSpPr>
          <p:cNvPr id="568" name="Google Shape;568;p4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69" name="Google Shape;569;p4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5" name="Shape 575"/>
        <p:cNvGrpSpPr/>
        <p:nvPr/>
      </p:nvGrpSpPr>
      <p:grpSpPr>
        <a:xfrm>
          <a:off x="0" y="0"/>
          <a:ext cx="0" cy="0"/>
          <a:chOff x="0" y="0"/>
          <a:chExt cx="0" cy="0"/>
        </a:xfrm>
      </p:grpSpPr>
      <p:sp>
        <p:nvSpPr>
          <p:cNvPr id="576" name="Google Shape;576;p46:notes"/>
          <p:cNvSpPr txBox="1"/>
          <p:nvPr/>
        </p:nvSpPr>
        <p:spPr>
          <a:xfrm>
            <a:off x="0"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Times New Roman"/>
              <a:buNone/>
            </a:pPr>
            <a:r>
              <a:rPr b="0" i="0" lang="en-US" sz="1200" u="none">
                <a:solidFill>
                  <a:srgbClr val="000000"/>
                </a:solidFill>
                <a:latin typeface="Times New Roman"/>
                <a:ea typeface="Times New Roman"/>
                <a:cs typeface="Times New Roman"/>
                <a:sym typeface="Times New Roman"/>
              </a:rPr>
              <a:t>8.#</a:t>
            </a:r>
            <a:endParaRPr/>
          </a:p>
        </p:txBody>
      </p:sp>
      <p:sp>
        <p:nvSpPr>
          <p:cNvPr id="577" name="Google Shape;577;p4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78" name="Google Shape;578;p4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4" name="Shape 584"/>
        <p:cNvGrpSpPr/>
        <p:nvPr/>
      </p:nvGrpSpPr>
      <p:grpSpPr>
        <a:xfrm>
          <a:off x="0" y="0"/>
          <a:ext cx="0" cy="0"/>
          <a:chOff x="0" y="0"/>
          <a:chExt cx="0" cy="0"/>
        </a:xfrm>
      </p:grpSpPr>
      <p:sp>
        <p:nvSpPr>
          <p:cNvPr id="585" name="Google Shape;585;p47:notes"/>
          <p:cNvSpPr txBox="1"/>
          <p:nvPr/>
        </p:nvSpPr>
        <p:spPr>
          <a:xfrm>
            <a:off x="0"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Times New Roman"/>
              <a:buNone/>
            </a:pPr>
            <a:r>
              <a:rPr b="0" i="0" lang="en-US" sz="1200" u="none">
                <a:solidFill>
                  <a:srgbClr val="000000"/>
                </a:solidFill>
                <a:latin typeface="Times New Roman"/>
                <a:ea typeface="Times New Roman"/>
                <a:cs typeface="Times New Roman"/>
                <a:sym typeface="Times New Roman"/>
              </a:rPr>
              <a:t>8.#</a:t>
            </a:r>
            <a:endParaRPr/>
          </a:p>
        </p:txBody>
      </p:sp>
      <p:sp>
        <p:nvSpPr>
          <p:cNvPr id="586" name="Google Shape;586;p4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87" name="Google Shape;587;p4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p5:notes"/>
          <p:cNvSpPr txBox="1"/>
          <p:nvPr/>
        </p:nvSpPr>
        <p:spPr>
          <a:xfrm>
            <a:off x="0"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Times New Roman"/>
              <a:buNone/>
            </a:pPr>
            <a:r>
              <a:rPr b="0" i="0" lang="en-US" sz="1200" u="none">
                <a:solidFill>
                  <a:srgbClr val="000000"/>
                </a:solidFill>
                <a:latin typeface="Times New Roman"/>
                <a:ea typeface="Times New Roman"/>
                <a:cs typeface="Times New Roman"/>
                <a:sym typeface="Times New Roman"/>
              </a:rPr>
              <a:t>8.#</a:t>
            </a:r>
            <a:endParaRPr/>
          </a:p>
        </p:txBody>
      </p:sp>
      <p:sp>
        <p:nvSpPr>
          <p:cNvPr id="137" name="Google Shape;137;p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38" name="Google Shape;138;p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p6:notes"/>
          <p:cNvSpPr txBox="1"/>
          <p:nvPr/>
        </p:nvSpPr>
        <p:spPr>
          <a:xfrm>
            <a:off x="0"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Times New Roman"/>
              <a:buNone/>
            </a:pPr>
            <a:r>
              <a:rPr b="0" i="0" lang="en-US" sz="1200" u="none">
                <a:solidFill>
                  <a:srgbClr val="000000"/>
                </a:solidFill>
                <a:latin typeface="Times New Roman"/>
                <a:ea typeface="Times New Roman"/>
                <a:cs typeface="Times New Roman"/>
                <a:sym typeface="Times New Roman"/>
              </a:rPr>
              <a:t>8.#</a:t>
            </a:r>
            <a:endParaRPr/>
          </a:p>
        </p:txBody>
      </p:sp>
      <p:sp>
        <p:nvSpPr>
          <p:cNvPr id="145" name="Google Shape;145;p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46" name="Google Shape;146;p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p7:notes"/>
          <p:cNvSpPr txBox="1"/>
          <p:nvPr/>
        </p:nvSpPr>
        <p:spPr>
          <a:xfrm>
            <a:off x="0"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Times New Roman"/>
              <a:buNone/>
            </a:pPr>
            <a:r>
              <a:rPr b="0" i="0" lang="en-US" sz="1200" u="none">
                <a:solidFill>
                  <a:srgbClr val="000000"/>
                </a:solidFill>
                <a:latin typeface="Times New Roman"/>
                <a:ea typeface="Times New Roman"/>
                <a:cs typeface="Times New Roman"/>
                <a:sym typeface="Times New Roman"/>
              </a:rPr>
              <a:t>8.#</a:t>
            </a:r>
            <a:endParaRPr/>
          </a:p>
        </p:txBody>
      </p:sp>
      <p:sp>
        <p:nvSpPr>
          <p:cNvPr id="160" name="Google Shape;160;p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61" name="Google Shape;161;p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p8:notes"/>
          <p:cNvSpPr txBox="1"/>
          <p:nvPr/>
        </p:nvSpPr>
        <p:spPr>
          <a:xfrm>
            <a:off x="0"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Times New Roman"/>
              <a:buNone/>
            </a:pPr>
            <a:r>
              <a:rPr b="0" i="0" lang="en-US" sz="1200" u="none">
                <a:solidFill>
                  <a:srgbClr val="000000"/>
                </a:solidFill>
                <a:latin typeface="Times New Roman"/>
                <a:ea typeface="Times New Roman"/>
                <a:cs typeface="Times New Roman"/>
                <a:sym typeface="Times New Roman"/>
              </a:rPr>
              <a:t>8.#</a:t>
            </a:r>
            <a:endParaRPr/>
          </a:p>
        </p:txBody>
      </p:sp>
      <p:sp>
        <p:nvSpPr>
          <p:cNvPr id="175" name="Google Shape;175;p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76" name="Google Shape;176;p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p9:notes"/>
          <p:cNvSpPr txBox="1"/>
          <p:nvPr/>
        </p:nvSpPr>
        <p:spPr>
          <a:xfrm>
            <a:off x="0"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Times New Roman"/>
              <a:buNone/>
            </a:pPr>
            <a:r>
              <a:rPr b="0" i="0" lang="en-US" sz="1200" u="none">
                <a:solidFill>
                  <a:srgbClr val="000000"/>
                </a:solidFill>
                <a:latin typeface="Times New Roman"/>
                <a:ea typeface="Times New Roman"/>
                <a:cs typeface="Times New Roman"/>
                <a:sym typeface="Times New Roman"/>
              </a:rPr>
              <a:t>8.#</a:t>
            </a:r>
            <a:endParaRPr/>
          </a:p>
        </p:txBody>
      </p:sp>
      <p:sp>
        <p:nvSpPr>
          <p:cNvPr id="183" name="Google Shape;183;p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84" name="Google Shape;184;p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 name="Shape 11"/>
        <p:cNvGrpSpPr/>
        <p:nvPr/>
      </p:nvGrpSpPr>
      <p:grpSpPr>
        <a:xfrm>
          <a:off x="0" y="0"/>
          <a:ext cx="0" cy="0"/>
          <a:chOff x="0" y="0"/>
          <a:chExt cx="0" cy="0"/>
        </a:xfrm>
      </p:grpSpPr>
      <p:sp>
        <p:nvSpPr>
          <p:cNvPr id="12" name="Google Shape;12;p2"/>
          <p:cNvSpPr txBox="1"/>
          <p:nvPr>
            <p:ph idx="12" type="sldNum"/>
          </p:nvPr>
        </p:nvSpPr>
        <p:spPr>
          <a:xfrm>
            <a:off x="0" y="6400800"/>
            <a:ext cx="1905000" cy="457200"/>
          </a:xfrm>
          <a:prstGeom prst="rect">
            <a:avLst/>
          </a:prstGeom>
          <a:noFill/>
          <a:ln>
            <a:noFill/>
          </a:ln>
        </p:spPr>
        <p:txBody>
          <a:bodyPr anchorCtr="0" anchor="b" bIns="45700" lIns="91425" spcFirstLastPara="1" rIns="91425" wrap="square" tIns="45700">
            <a:noAutofit/>
          </a:bodyPr>
          <a:lstStyle>
            <a:lvl1pPr indent="0" lvl="0" marL="0" marR="0" algn="l">
              <a:lnSpc>
                <a:spcPct val="100000"/>
              </a:lnSpc>
              <a:spcBef>
                <a:spcPts val="0"/>
              </a:spcBef>
              <a:spcAft>
                <a:spcPts val="0"/>
              </a:spcAft>
              <a:buClr>
                <a:schemeClr val="dk1"/>
              </a:buClr>
              <a:buSzPts val="1200"/>
              <a:buFont typeface="Arial"/>
              <a:buNone/>
              <a:defRPr b="1" i="0" sz="1200" u="none" cap="none" strike="noStrike">
                <a:solidFill>
                  <a:schemeClr val="dk1"/>
                </a:solidFill>
                <a:latin typeface="Arial"/>
                <a:ea typeface="Arial"/>
                <a:cs typeface="Arial"/>
                <a:sym typeface="Arial"/>
              </a:defRPr>
            </a:lvl1pPr>
            <a:lvl2pPr indent="0" lvl="1" marL="0" marR="0" algn="l">
              <a:lnSpc>
                <a:spcPct val="100000"/>
              </a:lnSpc>
              <a:spcBef>
                <a:spcPts val="0"/>
              </a:spcBef>
              <a:spcAft>
                <a:spcPts val="0"/>
              </a:spcAft>
              <a:buClr>
                <a:schemeClr val="dk1"/>
              </a:buClr>
              <a:buSzPts val="1200"/>
              <a:buFont typeface="Arial"/>
              <a:buNone/>
              <a:defRPr b="1" i="0" sz="1200" u="none" cap="none" strike="noStrike">
                <a:solidFill>
                  <a:schemeClr val="dk1"/>
                </a:solidFill>
                <a:latin typeface="Arial"/>
                <a:ea typeface="Arial"/>
                <a:cs typeface="Arial"/>
                <a:sym typeface="Arial"/>
              </a:defRPr>
            </a:lvl2pPr>
            <a:lvl3pPr indent="0" lvl="2" marL="0" marR="0" algn="l">
              <a:lnSpc>
                <a:spcPct val="100000"/>
              </a:lnSpc>
              <a:spcBef>
                <a:spcPts val="0"/>
              </a:spcBef>
              <a:spcAft>
                <a:spcPts val="0"/>
              </a:spcAft>
              <a:buClr>
                <a:schemeClr val="dk1"/>
              </a:buClr>
              <a:buSzPts val="1200"/>
              <a:buFont typeface="Arial"/>
              <a:buNone/>
              <a:defRPr b="1" i="0" sz="1200" u="none" cap="none" strike="noStrike">
                <a:solidFill>
                  <a:schemeClr val="dk1"/>
                </a:solidFill>
                <a:latin typeface="Arial"/>
                <a:ea typeface="Arial"/>
                <a:cs typeface="Arial"/>
                <a:sym typeface="Arial"/>
              </a:defRPr>
            </a:lvl3pPr>
            <a:lvl4pPr indent="0" lvl="3" marL="0" marR="0" algn="l">
              <a:lnSpc>
                <a:spcPct val="100000"/>
              </a:lnSpc>
              <a:spcBef>
                <a:spcPts val="0"/>
              </a:spcBef>
              <a:spcAft>
                <a:spcPts val="0"/>
              </a:spcAft>
              <a:buClr>
                <a:schemeClr val="dk1"/>
              </a:buClr>
              <a:buSzPts val="1200"/>
              <a:buFont typeface="Arial"/>
              <a:buNone/>
              <a:defRPr b="1" i="0" sz="1200" u="none" cap="none" strike="noStrike">
                <a:solidFill>
                  <a:schemeClr val="dk1"/>
                </a:solidFill>
                <a:latin typeface="Arial"/>
                <a:ea typeface="Arial"/>
                <a:cs typeface="Arial"/>
                <a:sym typeface="Arial"/>
              </a:defRPr>
            </a:lvl4pPr>
            <a:lvl5pPr indent="0" lvl="4" marL="0" marR="0" algn="l">
              <a:lnSpc>
                <a:spcPct val="100000"/>
              </a:lnSpc>
              <a:spcBef>
                <a:spcPts val="0"/>
              </a:spcBef>
              <a:spcAft>
                <a:spcPts val="0"/>
              </a:spcAft>
              <a:buClr>
                <a:schemeClr val="dk1"/>
              </a:buClr>
              <a:buSzPts val="1200"/>
              <a:buFont typeface="Arial"/>
              <a:buNone/>
              <a:defRPr b="1" i="0" sz="1200" u="none" cap="none" strike="noStrike">
                <a:solidFill>
                  <a:schemeClr val="dk1"/>
                </a:solidFill>
                <a:latin typeface="Arial"/>
                <a:ea typeface="Arial"/>
                <a:cs typeface="Arial"/>
                <a:sym typeface="Arial"/>
              </a:defRPr>
            </a:lvl5pPr>
            <a:lvl6pPr indent="0" lvl="5" marL="0" marR="0" algn="l">
              <a:lnSpc>
                <a:spcPct val="100000"/>
              </a:lnSpc>
              <a:spcBef>
                <a:spcPts val="0"/>
              </a:spcBef>
              <a:spcAft>
                <a:spcPts val="0"/>
              </a:spcAft>
              <a:buClr>
                <a:schemeClr val="dk1"/>
              </a:buClr>
              <a:buSzPts val="1200"/>
              <a:buFont typeface="Arial"/>
              <a:buNone/>
              <a:defRPr b="1" i="0" sz="1200" u="none" cap="none" strike="noStrike">
                <a:solidFill>
                  <a:schemeClr val="dk1"/>
                </a:solidFill>
                <a:latin typeface="Arial"/>
                <a:ea typeface="Arial"/>
                <a:cs typeface="Arial"/>
                <a:sym typeface="Arial"/>
              </a:defRPr>
            </a:lvl6pPr>
            <a:lvl7pPr indent="0" lvl="6" marL="0" marR="0" algn="l">
              <a:lnSpc>
                <a:spcPct val="100000"/>
              </a:lnSpc>
              <a:spcBef>
                <a:spcPts val="0"/>
              </a:spcBef>
              <a:spcAft>
                <a:spcPts val="0"/>
              </a:spcAft>
              <a:buClr>
                <a:schemeClr val="dk1"/>
              </a:buClr>
              <a:buSzPts val="1200"/>
              <a:buFont typeface="Arial"/>
              <a:buNone/>
              <a:defRPr b="1" i="0" sz="1200" u="none" cap="none" strike="noStrike">
                <a:solidFill>
                  <a:schemeClr val="dk1"/>
                </a:solidFill>
                <a:latin typeface="Arial"/>
                <a:ea typeface="Arial"/>
                <a:cs typeface="Arial"/>
                <a:sym typeface="Arial"/>
              </a:defRPr>
            </a:lvl7pPr>
            <a:lvl8pPr indent="0" lvl="7" marL="0" marR="0" algn="l">
              <a:lnSpc>
                <a:spcPct val="100000"/>
              </a:lnSpc>
              <a:spcBef>
                <a:spcPts val="0"/>
              </a:spcBef>
              <a:spcAft>
                <a:spcPts val="0"/>
              </a:spcAft>
              <a:buClr>
                <a:schemeClr val="dk1"/>
              </a:buClr>
              <a:buSzPts val="1200"/>
              <a:buFont typeface="Arial"/>
              <a:buNone/>
              <a:defRPr b="1" i="0" sz="1200" u="none" cap="none" strike="noStrike">
                <a:solidFill>
                  <a:schemeClr val="dk1"/>
                </a:solidFill>
                <a:latin typeface="Arial"/>
                <a:ea typeface="Arial"/>
                <a:cs typeface="Arial"/>
                <a:sym typeface="Arial"/>
              </a:defRPr>
            </a:lvl8pPr>
            <a:lvl9pPr indent="0" lvl="8" marL="0" marR="0" algn="l">
              <a:lnSpc>
                <a:spcPct val="100000"/>
              </a:lnSpc>
              <a:spcBef>
                <a:spcPts val="0"/>
              </a:spcBef>
              <a:spcAft>
                <a:spcPts val="0"/>
              </a:spcAft>
              <a:buClr>
                <a:schemeClr val="dk1"/>
              </a:buClr>
              <a:buSzPts val="1200"/>
              <a:buFont typeface="Arial"/>
              <a:buNone/>
              <a:defRPr b="1" i="0" sz="1200" u="none" cap="none" strike="noStrike">
                <a:solidFill>
                  <a:schemeClr val="dk1"/>
                </a:solidFill>
                <a:latin typeface="Arial"/>
                <a:ea typeface="Arial"/>
                <a:cs typeface="Arial"/>
                <a:sym typeface="Arial"/>
              </a:defRPr>
            </a:lvl9pPr>
          </a:lstStyle>
          <a:p>
            <a:pPr indent="0" lvl="0" marL="0" rtl="0" algn="l">
              <a:spcBef>
                <a:spcPts val="0"/>
              </a:spcBef>
              <a:spcAft>
                <a:spcPts val="0"/>
              </a:spcAft>
              <a:buNone/>
            </a:pPr>
            <a:r>
              <a:rPr lang="en-US"/>
              <a:t>8.</a:t>
            </a: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0" name="Shape 50"/>
        <p:cNvGrpSpPr/>
        <p:nvPr/>
      </p:nvGrpSpPr>
      <p:grpSpPr>
        <a:xfrm>
          <a:off x="0" y="0"/>
          <a:ext cx="0" cy="0"/>
          <a:chOff x="0" y="0"/>
          <a:chExt cx="0" cy="0"/>
        </a:xfrm>
      </p:grpSpPr>
      <p:sp>
        <p:nvSpPr>
          <p:cNvPr id="51" name="Google Shape;51;p11"/>
          <p:cNvSpPr txBox="1"/>
          <p:nvPr>
            <p:ph type="title"/>
          </p:nvPr>
        </p:nvSpPr>
        <p:spPr>
          <a:xfrm rot="5400000">
            <a:off x="4732338" y="2171701"/>
            <a:ext cx="5851525" cy="20574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52" name="Google Shape;52;p11"/>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292100" lvl="5" marL="27432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6pPr>
            <a:lvl7pPr indent="-292100" lvl="6" marL="32004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7pPr>
            <a:lvl8pPr indent="-292100" lvl="7" marL="36576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8pPr>
            <a:lvl9pPr indent="-292100" lvl="8" marL="41148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9pPr>
          </a:lstStyle>
          <a:p/>
        </p:txBody>
      </p:sp>
      <p:sp>
        <p:nvSpPr>
          <p:cNvPr id="53" name="Google Shape;53;p11"/>
          <p:cNvSpPr txBox="1"/>
          <p:nvPr>
            <p:ph idx="12" type="sldNum"/>
          </p:nvPr>
        </p:nvSpPr>
        <p:spPr>
          <a:xfrm>
            <a:off x="0" y="6400800"/>
            <a:ext cx="1905000" cy="457200"/>
          </a:xfrm>
          <a:prstGeom prst="rect">
            <a:avLst/>
          </a:prstGeom>
          <a:noFill/>
          <a:ln>
            <a:noFill/>
          </a:ln>
        </p:spPr>
        <p:txBody>
          <a:bodyPr anchorCtr="0" anchor="b" bIns="45700" lIns="91425" spcFirstLastPara="1" rIns="91425" wrap="square" tIns="45700">
            <a:noAutofit/>
          </a:bodyPr>
          <a:lstStyle>
            <a:lvl1pPr indent="0" lvl="0"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1pPr>
            <a:lvl2pPr indent="0" lvl="1"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2pPr>
            <a:lvl3pPr indent="0" lvl="2"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3pPr>
            <a:lvl4pPr indent="0" lvl="3"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4pPr>
            <a:lvl5pPr indent="0" lvl="4"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5pPr>
            <a:lvl6pPr indent="0" lvl="5"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6pPr>
            <a:lvl7pPr indent="0" lvl="6"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7pPr>
            <a:lvl8pPr indent="0" lvl="7"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8pPr>
            <a:lvl9pPr indent="0" lvl="8"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9pPr>
          </a:lstStyle>
          <a:p>
            <a:pPr indent="0" lvl="0" marL="0" rtl="0" algn="l">
              <a:spcBef>
                <a:spcPts val="0"/>
              </a:spcBef>
              <a:spcAft>
                <a:spcPts val="0"/>
              </a:spcAft>
              <a:buNone/>
            </a:pPr>
            <a:r>
              <a:rPr lang="en-US"/>
              <a:t>8.</a:t>
            </a: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6" name="Shape 56"/>
        <p:cNvGrpSpPr/>
        <p:nvPr/>
      </p:nvGrpSpPr>
      <p:grpSpPr>
        <a:xfrm>
          <a:off x="0" y="0"/>
          <a:ext cx="0" cy="0"/>
          <a:chOff x="0" y="0"/>
          <a:chExt cx="0" cy="0"/>
        </a:xfrm>
      </p:grpSpPr>
      <p:sp>
        <p:nvSpPr>
          <p:cNvPr id="57" name="Google Shape;57;p13"/>
          <p:cNvSpPr txBox="1"/>
          <p:nvPr>
            <p:ph idx="12" type="sldNum"/>
          </p:nvPr>
        </p:nvSpPr>
        <p:spPr>
          <a:xfrm>
            <a:off x="0" y="6400800"/>
            <a:ext cx="1905000" cy="457200"/>
          </a:xfrm>
          <a:prstGeom prst="rect">
            <a:avLst/>
          </a:prstGeom>
          <a:noFill/>
          <a:ln>
            <a:noFill/>
          </a:ln>
        </p:spPr>
        <p:txBody>
          <a:bodyPr anchorCtr="0" anchor="b" bIns="45700" lIns="91425" spcFirstLastPara="1" rIns="91425" wrap="square" tIns="45700">
            <a:noAutofit/>
          </a:bodyPr>
          <a:lstStyle>
            <a:lvl1pPr indent="0" lvl="0" marL="0" marR="0" algn="l">
              <a:lnSpc>
                <a:spcPct val="100000"/>
              </a:lnSpc>
              <a:spcBef>
                <a:spcPts val="0"/>
              </a:spcBef>
              <a:spcAft>
                <a:spcPts val="0"/>
              </a:spcAft>
              <a:buClr>
                <a:schemeClr val="dk1"/>
              </a:buClr>
              <a:buSzPts val="1200"/>
              <a:buFont typeface="Arial"/>
              <a:buNone/>
              <a:defRPr b="1" i="0" sz="1200" u="none" cap="none" strike="noStrike">
                <a:solidFill>
                  <a:schemeClr val="dk1"/>
                </a:solidFill>
                <a:latin typeface="Arial"/>
                <a:ea typeface="Arial"/>
                <a:cs typeface="Arial"/>
                <a:sym typeface="Arial"/>
              </a:defRPr>
            </a:lvl1pPr>
            <a:lvl2pPr indent="0" lvl="1" marL="0" marR="0" algn="l">
              <a:lnSpc>
                <a:spcPct val="100000"/>
              </a:lnSpc>
              <a:spcBef>
                <a:spcPts val="0"/>
              </a:spcBef>
              <a:spcAft>
                <a:spcPts val="0"/>
              </a:spcAft>
              <a:buClr>
                <a:schemeClr val="dk1"/>
              </a:buClr>
              <a:buSzPts val="1200"/>
              <a:buFont typeface="Arial"/>
              <a:buNone/>
              <a:defRPr b="1" i="0" sz="1200" u="none" cap="none" strike="noStrike">
                <a:solidFill>
                  <a:schemeClr val="dk1"/>
                </a:solidFill>
                <a:latin typeface="Arial"/>
                <a:ea typeface="Arial"/>
                <a:cs typeface="Arial"/>
                <a:sym typeface="Arial"/>
              </a:defRPr>
            </a:lvl2pPr>
            <a:lvl3pPr indent="0" lvl="2" marL="0" marR="0" algn="l">
              <a:lnSpc>
                <a:spcPct val="100000"/>
              </a:lnSpc>
              <a:spcBef>
                <a:spcPts val="0"/>
              </a:spcBef>
              <a:spcAft>
                <a:spcPts val="0"/>
              </a:spcAft>
              <a:buClr>
                <a:schemeClr val="dk1"/>
              </a:buClr>
              <a:buSzPts val="1200"/>
              <a:buFont typeface="Arial"/>
              <a:buNone/>
              <a:defRPr b="1" i="0" sz="1200" u="none" cap="none" strike="noStrike">
                <a:solidFill>
                  <a:schemeClr val="dk1"/>
                </a:solidFill>
                <a:latin typeface="Arial"/>
                <a:ea typeface="Arial"/>
                <a:cs typeface="Arial"/>
                <a:sym typeface="Arial"/>
              </a:defRPr>
            </a:lvl3pPr>
            <a:lvl4pPr indent="0" lvl="3" marL="0" marR="0" algn="l">
              <a:lnSpc>
                <a:spcPct val="100000"/>
              </a:lnSpc>
              <a:spcBef>
                <a:spcPts val="0"/>
              </a:spcBef>
              <a:spcAft>
                <a:spcPts val="0"/>
              </a:spcAft>
              <a:buClr>
                <a:schemeClr val="dk1"/>
              </a:buClr>
              <a:buSzPts val="1200"/>
              <a:buFont typeface="Arial"/>
              <a:buNone/>
              <a:defRPr b="1" i="0" sz="1200" u="none" cap="none" strike="noStrike">
                <a:solidFill>
                  <a:schemeClr val="dk1"/>
                </a:solidFill>
                <a:latin typeface="Arial"/>
                <a:ea typeface="Arial"/>
                <a:cs typeface="Arial"/>
                <a:sym typeface="Arial"/>
              </a:defRPr>
            </a:lvl4pPr>
            <a:lvl5pPr indent="0" lvl="4" marL="0" marR="0" algn="l">
              <a:lnSpc>
                <a:spcPct val="100000"/>
              </a:lnSpc>
              <a:spcBef>
                <a:spcPts val="0"/>
              </a:spcBef>
              <a:spcAft>
                <a:spcPts val="0"/>
              </a:spcAft>
              <a:buClr>
                <a:schemeClr val="dk1"/>
              </a:buClr>
              <a:buSzPts val="1200"/>
              <a:buFont typeface="Arial"/>
              <a:buNone/>
              <a:defRPr b="1" i="0" sz="1200" u="none" cap="none" strike="noStrike">
                <a:solidFill>
                  <a:schemeClr val="dk1"/>
                </a:solidFill>
                <a:latin typeface="Arial"/>
                <a:ea typeface="Arial"/>
                <a:cs typeface="Arial"/>
                <a:sym typeface="Arial"/>
              </a:defRPr>
            </a:lvl5pPr>
            <a:lvl6pPr indent="0" lvl="5" marL="0" marR="0" algn="l">
              <a:lnSpc>
                <a:spcPct val="100000"/>
              </a:lnSpc>
              <a:spcBef>
                <a:spcPts val="0"/>
              </a:spcBef>
              <a:spcAft>
                <a:spcPts val="0"/>
              </a:spcAft>
              <a:buClr>
                <a:schemeClr val="dk1"/>
              </a:buClr>
              <a:buSzPts val="1200"/>
              <a:buFont typeface="Arial"/>
              <a:buNone/>
              <a:defRPr b="1" i="0" sz="1200" u="none" cap="none" strike="noStrike">
                <a:solidFill>
                  <a:schemeClr val="dk1"/>
                </a:solidFill>
                <a:latin typeface="Arial"/>
                <a:ea typeface="Arial"/>
                <a:cs typeface="Arial"/>
                <a:sym typeface="Arial"/>
              </a:defRPr>
            </a:lvl6pPr>
            <a:lvl7pPr indent="0" lvl="6" marL="0" marR="0" algn="l">
              <a:lnSpc>
                <a:spcPct val="100000"/>
              </a:lnSpc>
              <a:spcBef>
                <a:spcPts val="0"/>
              </a:spcBef>
              <a:spcAft>
                <a:spcPts val="0"/>
              </a:spcAft>
              <a:buClr>
                <a:schemeClr val="dk1"/>
              </a:buClr>
              <a:buSzPts val="1200"/>
              <a:buFont typeface="Arial"/>
              <a:buNone/>
              <a:defRPr b="1" i="0" sz="1200" u="none" cap="none" strike="noStrike">
                <a:solidFill>
                  <a:schemeClr val="dk1"/>
                </a:solidFill>
                <a:latin typeface="Arial"/>
                <a:ea typeface="Arial"/>
                <a:cs typeface="Arial"/>
                <a:sym typeface="Arial"/>
              </a:defRPr>
            </a:lvl7pPr>
            <a:lvl8pPr indent="0" lvl="7" marL="0" marR="0" algn="l">
              <a:lnSpc>
                <a:spcPct val="100000"/>
              </a:lnSpc>
              <a:spcBef>
                <a:spcPts val="0"/>
              </a:spcBef>
              <a:spcAft>
                <a:spcPts val="0"/>
              </a:spcAft>
              <a:buClr>
                <a:schemeClr val="dk1"/>
              </a:buClr>
              <a:buSzPts val="1200"/>
              <a:buFont typeface="Arial"/>
              <a:buNone/>
              <a:defRPr b="1" i="0" sz="1200" u="none" cap="none" strike="noStrike">
                <a:solidFill>
                  <a:schemeClr val="dk1"/>
                </a:solidFill>
                <a:latin typeface="Arial"/>
                <a:ea typeface="Arial"/>
                <a:cs typeface="Arial"/>
                <a:sym typeface="Arial"/>
              </a:defRPr>
            </a:lvl8pPr>
            <a:lvl9pPr indent="0" lvl="8" marL="0" marR="0" algn="l">
              <a:lnSpc>
                <a:spcPct val="100000"/>
              </a:lnSpc>
              <a:spcBef>
                <a:spcPts val="0"/>
              </a:spcBef>
              <a:spcAft>
                <a:spcPts val="0"/>
              </a:spcAft>
              <a:buClr>
                <a:schemeClr val="dk1"/>
              </a:buClr>
              <a:buSzPts val="1200"/>
              <a:buFont typeface="Arial"/>
              <a:buNone/>
              <a:defRPr b="1" i="0" sz="1200" u="none" cap="none" strike="noStrike">
                <a:solidFill>
                  <a:schemeClr val="dk1"/>
                </a:solidFill>
                <a:latin typeface="Arial"/>
                <a:ea typeface="Arial"/>
                <a:cs typeface="Arial"/>
                <a:sym typeface="Arial"/>
              </a:defRPr>
            </a:lvl9pPr>
          </a:lstStyle>
          <a:p>
            <a:pPr indent="0" lvl="0" marL="0" rtl="0" algn="l">
              <a:spcBef>
                <a:spcPts val="0"/>
              </a:spcBef>
              <a:spcAft>
                <a:spcPts val="0"/>
              </a:spcAft>
              <a:buNone/>
            </a:pPr>
            <a:r>
              <a:rPr lang="en-US"/>
              <a:t>8.</a:t>
            </a: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4" name="Shape 74"/>
        <p:cNvGrpSpPr/>
        <p:nvPr/>
      </p:nvGrpSpPr>
      <p:grpSpPr>
        <a:xfrm>
          <a:off x="0" y="0"/>
          <a:ext cx="0" cy="0"/>
          <a:chOff x="0" y="0"/>
          <a:chExt cx="0" cy="0"/>
        </a:xfrm>
      </p:grpSpPr>
      <p:sp>
        <p:nvSpPr>
          <p:cNvPr id="75" name="Google Shape;75;p15"/>
          <p:cNvSpPr txBox="1"/>
          <p:nvPr>
            <p:ph type="ctrTitle"/>
          </p:nvPr>
        </p:nvSpPr>
        <p:spPr>
          <a:xfrm>
            <a:off x="990600" y="1676400"/>
            <a:ext cx="7772400" cy="1462088"/>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76" name="Google Shape;76;p1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marR="0" rtl="0" algn="ctr">
              <a:spcBef>
                <a:spcPts val="640"/>
              </a:spcBef>
              <a:spcAft>
                <a:spcPts val="0"/>
              </a:spcAft>
              <a:buClr>
                <a:schemeClr val="folHlink"/>
              </a:buClr>
              <a:buSzPts val="1920"/>
              <a:buFont typeface="Noto Sans Symbols"/>
              <a:buNone/>
              <a:defRPr b="0" i="0" sz="3200" u="none" cap="none" strike="noStrike">
                <a:solidFill>
                  <a:schemeClr val="dk1"/>
                </a:solidFill>
                <a:latin typeface="Tahoma"/>
                <a:ea typeface="Tahoma"/>
                <a:cs typeface="Tahoma"/>
                <a:sym typeface="Tahoma"/>
              </a:defRPr>
            </a:lvl1pPr>
            <a:lvl2pPr lvl="1"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lvl="2"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lvl="3"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lvl="4"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lvl="5"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6pPr>
            <a:lvl7pPr lvl="6"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7pPr>
            <a:lvl8pPr lvl="7"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8pPr>
            <a:lvl9pPr lvl="8"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9pPr>
          </a:lstStyle>
          <a:p/>
        </p:txBody>
      </p:sp>
      <p:sp>
        <p:nvSpPr>
          <p:cNvPr id="77" name="Google Shape;77;p1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8" name="Google Shape;78;p1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9" name="Google Shape;79;p1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lt2"/>
              </a:buClr>
              <a:buSzPts val="1400"/>
              <a:buFont typeface="Tahoma"/>
              <a:buNone/>
              <a:defRPr b="0" i="0" sz="1400" u="none">
                <a:solidFill>
                  <a:schemeClr val="lt2"/>
                </a:solidFill>
                <a:latin typeface="Tahoma"/>
                <a:ea typeface="Tahoma"/>
                <a:cs typeface="Tahoma"/>
                <a:sym typeface="Tahoma"/>
              </a:defRPr>
            </a:lvl1pPr>
            <a:lvl2pPr indent="0" lvl="1" marL="0" marR="0" algn="r">
              <a:lnSpc>
                <a:spcPct val="100000"/>
              </a:lnSpc>
              <a:spcBef>
                <a:spcPts val="0"/>
              </a:spcBef>
              <a:spcAft>
                <a:spcPts val="0"/>
              </a:spcAft>
              <a:buClr>
                <a:schemeClr val="lt2"/>
              </a:buClr>
              <a:buSzPts val="1400"/>
              <a:buFont typeface="Tahoma"/>
              <a:buNone/>
              <a:defRPr b="0" i="0" sz="1400" u="none">
                <a:solidFill>
                  <a:schemeClr val="lt2"/>
                </a:solidFill>
                <a:latin typeface="Tahoma"/>
                <a:ea typeface="Tahoma"/>
                <a:cs typeface="Tahoma"/>
                <a:sym typeface="Tahoma"/>
              </a:defRPr>
            </a:lvl2pPr>
            <a:lvl3pPr indent="0" lvl="2" marL="0" marR="0" algn="r">
              <a:lnSpc>
                <a:spcPct val="100000"/>
              </a:lnSpc>
              <a:spcBef>
                <a:spcPts val="0"/>
              </a:spcBef>
              <a:spcAft>
                <a:spcPts val="0"/>
              </a:spcAft>
              <a:buClr>
                <a:schemeClr val="lt2"/>
              </a:buClr>
              <a:buSzPts val="1400"/>
              <a:buFont typeface="Tahoma"/>
              <a:buNone/>
              <a:defRPr b="0" i="0" sz="1400" u="none">
                <a:solidFill>
                  <a:schemeClr val="lt2"/>
                </a:solidFill>
                <a:latin typeface="Tahoma"/>
                <a:ea typeface="Tahoma"/>
                <a:cs typeface="Tahoma"/>
                <a:sym typeface="Tahoma"/>
              </a:defRPr>
            </a:lvl3pPr>
            <a:lvl4pPr indent="0" lvl="3" marL="0" marR="0" algn="r">
              <a:lnSpc>
                <a:spcPct val="100000"/>
              </a:lnSpc>
              <a:spcBef>
                <a:spcPts val="0"/>
              </a:spcBef>
              <a:spcAft>
                <a:spcPts val="0"/>
              </a:spcAft>
              <a:buClr>
                <a:schemeClr val="lt2"/>
              </a:buClr>
              <a:buSzPts val="1400"/>
              <a:buFont typeface="Tahoma"/>
              <a:buNone/>
              <a:defRPr b="0" i="0" sz="1400" u="none">
                <a:solidFill>
                  <a:schemeClr val="lt2"/>
                </a:solidFill>
                <a:latin typeface="Tahoma"/>
                <a:ea typeface="Tahoma"/>
                <a:cs typeface="Tahoma"/>
                <a:sym typeface="Tahoma"/>
              </a:defRPr>
            </a:lvl4pPr>
            <a:lvl5pPr indent="0" lvl="4" marL="0" marR="0" algn="r">
              <a:lnSpc>
                <a:spcPct val="100000"/>
              </a:lnSpc>
              <a:spcBef>
                <a:spcPts val="0"/>
              </a:spcBef>
              <a:spcAft>
                <a:spcPts val="0"/>
              </a:spcAft>
              <a:buClr>
                <a:schemeClr val="lt2"/>
              </a:buClr>
              <a:buSzPts val="1400"/>
              <a:buFont typeface="Tahoma"/>
              <a:buNone/>
              <a:defRPr b="0" i="0" sz="1400" u="none">
                <a:solidFill>
                  <a:schemeClr val="lt2"/>
                </a:solidFill>
                <a:latin typeface="Tahoma"/>
                <a:ea typeface="Tahoma"/>
                <a:cs typeface="Tahoma"/>
                <a:sym typeface="Tahoma"/>
              </a:defRPr>
            </a:lvl5pPr>
            <a:lvl6pPr indent="0" lvl="5" marL="0" marR="0" algn="r">
              <a:lnSpc>
                <a:spcPct val="100000"/>
              </a:lnSpc>
              <a:spcBef>
                <a:spcPts val="0"/>
              </a:spcBef>
              <a:spcAft>
                <a:spcPts val="0"/>
              </a:spcAft>
              <a:buClr>
                <a:schemeClr val="lt2"/>
              </a:buClr>
              <a:buSzPts val="1400"/>
              <a:buFont typeface="Tahoma"/>
              <a:buNone/>
              <a:defRPr b="0" i="0" sz="1400" u="none">
                <a:solidFill>
                  <a:schemeClr val="lt2"/>
                </a:solidFill>
                <a:latin typeface="Tahoma"/>
                <a:ea typeface="Tahoma"/>
                <a:cs typeface="Tahoma"/>
                <a:sym typeface="Tahoma"/>
              </a:defRPr>
            </a:lvl6pPr>
            <a:lvl7pPr indent="0" lvl="6" marL="0" marR="0" algn="r">
              <a:lnSpc>
                <a:spcPct val="100000"/>
              </a:lnSpc>
              <a:spcBef>
                <a:spcPts val="0"/>
              </a:spcBef>
              <a:spcAft>
                <a:spcPts val="0"/>
              </a:spcAft>
              <a:buClr>
                <a:schemeClr val="lt2"/>
              </a:buClr>
              <a:buSzPts val="1400"/>
              <a:buFont typeface="Tahoma"/>
              <a:buNone/>
              <a:defRPr b="0" i="0" sz="1400" u="none">
                <a:solidFill>
                  <a:schemeClr val="lt2"/>
                </a:solidFill>
                <a:latin typeface="Tahoma"/>
                <a:ea typeface="Tahoma"/>
                <a:cs typeface="Tahoma"/>
                <a:sym typeface="Tahoma"/>
              </a:defRPr>
            </a:lvl7pPr>
            <a:lvl8pPr indent="0" lvl="7" marL="0" marR="0" algn="r">
              <a:lnSpc>
                <a:spcPct val="100000"/>
              </a:lnSpc>
              <a:spcBef>
                <a:spcPts val="0"/>
              </a:spcBef>
              <a:spcAft>
                <a:spcPts val="0"/>
              </a:spcAft>
              <a:buClr>
                <a:schemeClr val="lt2"/>
              </a:buClr>
              <a:buSzPts val="1400"/>
              <a:buFont typeface="Tahoma"/>
              <a:buNone/>
              <a:defRPr b="0" i="0" sz="1400" u="none">
                <a:solidFill>
                  <a:schemeClr val="lt2"/>
                </a:solidFill>
                <a:latin typeface="Tahoma"/>
                <a:ea typeface="Tahoma"/>
                <a:cs typeface="Tahoma"/>
                <a:sym typeface="Tahoma"/>
              </a:defRPr>
            </a:lvl8pPr>
            <a:lvl9pPr indent="0" lvl="8" marL="0" marR="0" algn="r">
              <a:lnSpc>
                <a:spcPct val="100000"/>
              </a:lnSpc>
              <a:spcBef>
                <a:spcPts val="0"/>
              </a:spcBef>
              <a:spcAft>
                <a:spcPts val="0"/>
              </a:spcAft>
              <a:buClr>
                <a:schemeClr val="lt2"/>
              </a:buClr>
              <a:buSzPts val="1400"/>
              <a:buFont typeface="Tahoma"/>
              <a:buNone/>
              <a:defRPr b="0" i="0" sz="1400" u="none">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3" name="Shape 13"/>
        <p:cNvGrpSpPr/>
        <p:nvPr/>
      </p:nvGrpSpPr>
      <p:grpSpPr>
        <a:xfrm>
          <a:off x="0" y="0"/>
          <a:ext cx="0" cy="0"/>
          <a:chOff x="0" y="0"/>
          <a:chExt cx="0" cy="0"/>
        </a:xfrm>
      </p:grpSpPr>
      <p:sp>
        <p:nvSpPr>
          <p:cNvPr id="14" name="Google Shape;14;p3"/>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15" name="Google Shape;15;p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292100" lvl="5" marL="27432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6pPr>
            <a:lvl7pPr indent="-292100" lvl="6" marL="32004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7pPr>
            <a:lvl8pPr indent="-292100" lvl="7" marL="36576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8pPr>
            <a:lvl9pPr indent="-292100" lvl="8" marL="41148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9pPr>
          </a:lstStyle>
          <a:p/>
        </p:txBody>
      </p:sp>
      <p:sp>
        <p:nvSpPr>
          <p:cNvPr id="16" name="Google Shape;16;p3"/>
          <p:cNvSpPr txBox="1"/>
          <p:nvPr>
            <p:ph idx="12" type="sldNum"/>
          </p:nvPr>
        </p:nvSpPr>
        <p:spPr>
          <a:xfrm>
            <a:off x="0" y="6400800"/>
            <a:ext cx="1905000" cy="457200"/>
          </a:xfrm>
          <a:prstGeom prst="rect">
            <a:avLst/>
          </a:prstGeom>
          <a:noFill/>
          <a:ln>
            <a:noFill/>
          </a:ln>
        </p:spPr>
        <p:txBody>
          <a:bodyPr anchorCtr="0" anchor="b" bIns="45700" lIns="91425" spcFirstLastPara="1" rIns="91425" wrap="square" tIns="45700">
            <a:noAutofit/>
          </a:bodyPr>
          <a:lstStyle>
            <a:lvl1pPr indent="0" lvl="0"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1pPr>
            <a:lvl2pPr indent="0" lvl="1"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2pPr>
            <a:lvl3pPr indent="0" lvl="2"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3pPr>
            <a:lvl4pPr indent="0" lvl="3"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4pPr>
            <a:lvl5pPr indent="0" lvl="4"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5pPr>
            <a:lvl6pPr indent="0" lvl="5"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6pPr>
            <a:lvl7pPr indent="0" lvl="6"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7pPr>
            <a:lvl8pPr indent="0" lvl="7"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8pPr>
            <a:lvl9pPr indent="0" lvl="8"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9pPr>
          </a:lstStyle>
          <a:p>
            <a:pPr indent="0" lvl="0" marL="0" rtl="0" algn="l">
              <a:spcBef>
                <a:spcPts val="0"/>
              </a:spcBef>
              <a:spcAft>
                <a:spcPts val="0"/>
              </a:spcAft>
              <a:buNone/>
            </a:pPr>
            <a:r>
              <a:rPr lang="en-US"/>
              <a:t>8.</a:t>
            </a: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sp>
        <p:nvSpPr>
          <p:cNvPr id="18" name="Google Shape;18;p4"/>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40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19" name="Google Shape;19;p4"/>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00"/>
              </a:spcBef>
              <a:spcAft>
                <a:spcPts val="0"/>
              </a:spcAft>
              <a:buClr>
                <a:schemeClr val="folHlink"/>
              </a:buClr>
              <a:buSzPts val="1200"/>
              <a:buFont typeface="Noto Sans Symbols"/>
              <a:buNone/>
              <a:defRPr b="0" i="0" sz="2000" u="none" cap="none" strike="noStrike">
                <a:solidFill>
                  <a:schemeClr val="dk1"/>
                </a:solidFill>
                <a:latin typeface="Tahoma"/>
                <a:ea typeface="Tahoma"/>
                <a:cs typeface="Tahoma"/>
                <a:sym typeface="Tahoma"/>
              </a:defRPr>
            </a:lvl1pPr>
            <a:lvl2pPr indent="-228600" lvl="1" marL="914400" marR="0" rtl="0" algn="l">
              <a:spcBef>
                <a:spcPts val="360"/>
              </a:spcBef>
              <a:spcAft>
                <a:spcPts val="0"/>
              </a:spcAft>
              <a:buClr>
                <a:schemeClr val="hlink"/>
              </a:buClr>
              <a:buSzPts val="990"/>
              <a:buFont typeface="Noto Sans Symbols"/>
              <a:buNone/>
              <a:defRPr b="0" i="0" sz="1800" u="none" cap="none" strike="noStrike">
                <a:solidFill>
                  <a:schemeClr val="dk1"/>
                </a:solidFill>
                <a:latin typeface="Tahoma"/>
                <a:ea typeface="Tahoma"/>
                <a:cs typeface="Tahoma"/>
                <a:sym typeface="Tahoma"/>
              </a:defRPr>
            </a:lvl2pPr>
            <a:lvl3pPr indent="-228600" lvl="2" marL="1371600" marR="0" rtl="0" algn="l">
              <a:spcBef>
                <a:spcPts val="320"/>
              </a:spcBef>
              <a:spcAft>
                <a:spcPts val="0"/>
              </a:spcAft>
              <a:buClr>
                <a:schemeClr val="folHlink"/>
              </a:buClr>
              <a:buSzPts val="800"/>
              <a:buFont typeface="Noto Sans Symbols"/>
              <a:buNone/>
              <a:defRPr b="0" i="0" sz="1600" u="none" cap="none" strike="noStrike">
                <a:solidFill>
                  <a:schemeClr val="dk1"/>
                </a:solidFill>
                <a:latin typeface="Tahoma"/>
                <a:ea typeface="Tahoma"/>
                <a:cs typeface="Tahoma"/>
                <a:sym typeface="Tahoma"/>
              </a:defRPr>
            </a:lvl3pPr>
            <a:lvl4pPr indent="-228600" lvl="3" marL="1828800" marR="0" rtl="0" algn="l">
              <a:spcBef>
                <a:spcPts val="280"/>
              </a:spcBef>
              <a:spcAft>
                <a:spcPts val="0"/>
              </a:spcAft>
              <a:buClr>
                <a:schemeClr val="accent2"/>
              </a:buClr>
              <a:buSzPts val="770"/>
              <a:buFont typeface="Noto Sans Symbols"/>
              <a:buNone/>
              <a:defRPr b="0" i="0" sz="1400" u="none" cap="none" strike="noStrike">
                <a:solidFill>
                  <a:schemeClr val="dk1"/>
                </a:solidFill>
                <a:latin typeface="Tahoma"/>
                <a:ea typeface="Tahoma"/>
                <a:cs typeface="Tahoma"/>
                <a:sym typeface="Tahoma"/>
              </a:defRPr>
            </a:lvl4pPr>
            <a:lvl5pPr indent="-228600" lvl="4" marL="2286000" marR="0" rtl="0" algn="l">
              <a:spcBef>
                <a:spcPts val="280"/>
              </a:spcBef>
              <a:spcAft>
                <a:spcPts val="0"/>
              </a:spcAft>
              <a:buClr>
                <a:schemeClr val="accent1"/>
              </a:buClr>
              <a:buSzPts val="700"/>
              <a:buFont typeface="Noto Sans Symbols"/>
              <a:buNone/>
              <a:defRPr b="0" i="0" sz="1400" u="none" cap="none" strike="noStrike">
                <a:solidFill>
                  <a:schemeClr val="dk1"/>
                </a:solidFill>
                <a:latin typeface="Tahoma"/>
                <a:ea typeface="Tahoma"/>
                <a:cs typeface="Tahoma"/>
                <a:sym typeface="Tahoma"/>
              </a:defRPr>
            </a:lvl5pPr>
            <a:lvl6pPr indent="-228600" lvl="5" marL="2743200" marR="0" rtl="0" algn="l">
              <a:spcBef>
                <a:spcPts val="280"/>
              </a:spcBef>
              <a:spcAft>
                <a:spcPts val="0"/>
              </a:spcAft>
              <a:buClr>
                <a:schemeClr val="accent1"/>
              </a:buClr>
              <a:buSzPts val="700"/>
              <a:buFont typeface="Noto Sans Symbols"/>
              <a:buNone/>
              <a:defRPr b="0" i="0" sz="1400" u="none" cap="none" strike="noStrike">
                <a:solidFill>
                  <a:schemeClr val="dk1"/>
                </a:solidFill>
                <a:latin typeface="Tahoma"/>
                <a:ea typeface="Tahoma"/>
                <a:cs typeface="Tahoma"/>
                <a:sym typeface="Tahoma"/>
              </a:defRPr>
            </a:lvl6pPr>
            <a:lvl7pPr indent="-228600" lvl="6" marL="3200400" marR="0" rtl="0" algn="l">
              <a:spcBef>
                <a:spcPts val="280"/>
              </a:spcBef>
              <a:spcAft>
                <a:spcPts val="0"/>
              </a:spcAft>
              <a:buClr>
                <a:schemeClr val="accent1"/>
              </a:buClr>
              <a:buSzPts val="700"/>
              <a:buFont typeface="Noto Sans Symbols"/>
              <a:buNone/>
              <a:defRPr b="0" i="0" sz="1400" u="none" cap="none" strike="noStrike">
                <a:solidFill>
                  <a:schemeClr val="dk1"/>
                </a:solidFill>
                <a:latin typeface="Tahoma"/>
                <a:ea typeface="Tahoma"/>
                <a:cs typeface="Tahoma"/>
                <a:sym typeface="Tahoma"/>
              </a:defRPr>
            </a:lvl7pPr>
            <a:lvl8pPr indent="-228600" lvl="7" marL="3657600" marR="0" rtl="0" algn="l">
              <a:spcBef>
                <a:spcPts val="280"/>
              </a:spcBef>
              <a:spcAft>
                <a:spcPts val="0"/>
              </a:spcAft>
              <a:buClr>
                <a:schemeClr val="accent1"/>
              </a:buClr>
              <a:buSzPts val="700"/>
              <a:buFont typeface="Noto Sans Symbols"/>
              <a:buNone/>
              <a:defRPr b="0" i="0" sz="1400" u="none" cap="none" strike="noStrike">
                <a:solidFill>
                  <a:schemeClr val="dk1"/>
                </a:solidFill>
                <a:latin typeface="Tahoma"/>
                <a:ea typeface="Tahoma"/>
                <a:cs typeface="Tahoma"/>
                <a:sym typeface="Tahoma"/>
              </a:defRPr>
            </a:lvl8pPr>
            <a:lvl9pPr indent="-228600" lvl="8" marL="4114800" marR="0" rtl="0" algn="l">
              <a:spcBef>
                <a:spcPts val="280"/>
              </a:spcBef>
              <a:spcAft>
                <a:spcPts val="0"/>
              </a:spcAft>
              <a:buClr>
                <a:schemeClr val="accent1"/>
              </a:buClr>
              <a:buSzPts val="700"/>
              <a:buFont typeface="Noto Sans Symbols"/>
              <a:buNone/>
              <a:defRPr b="0" i="0" sz="1400" u="none" cap="none" strike="noStrike">
                <a:solidFill>
                  <a:schemeClr val="dk1"/>
                </a:solidFill>
                <a:latin typeface="Tahoma"/>
                <a:ea typeface="Tahoma"/>
                <a:cs typeface="Tahoma"/>
                <a:sym typeface="Tahoma"/>
              </a:defRPr>
            </a:lvl9pPr>
          </a:lstStyle>
          <a:p/>
        </p:txBody>
      </p:sp>
      <p:sp>
        <p:nvSpPr>
          <p:cNvPr id="20" name="Google Shape;20;p4"/>
          <p:cNvSpPr txBox="1"/>
          <p:nvPr>
            <p:ph idx="12" type="sldNum"/>
          </p:nvPr>
        </p:nvSpPr>
        <p:spPr>
          <a:xfrm>
            <a:off x="0" y="6400800"/>
            <a:ext cx="1905000" cy="457200"/>
          </a:xfrm>
          <a:prstGeom prst="rect">
            <a:avLst/>
          </a:prstGeom>
          <a:noFill/>
          <a:ln>
            <a:noFill/>
          </a:ln>
        </p:spPr>
        <p:txBody>
          <a:bodyPr anchorCtr="0" anchor="b" bIns="45700" lIns="91425" spcFirstLastPara="1" rIns="91425" wrap="square" tIns="45700">
            <a:noAutofit/>
          </a:bodyPr>
          <a:lstStyle>
            <a:lvl1pPr indent="0" lvl="0"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1pPr>
            <a:lvl2pPr indent="0" lvl="1"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2pPr>
            <a:lvl3pPr indent="0" lvl="2"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3pPr>
            <a:lvl4pPr indent="0" lvl="3"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4pPr>
            <a:lvl5pPr indent="0" lvl="4"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5pPr>
            <a:lvl6pPr indent="0" lvl="5"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6pPr>
            <a:lvl7pPr indent="0" lvl="6"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7pPr>
            <a:lvl8pPr indent="0" lvl="7"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8pPr>
            <a:lvl9pPr indent="0" lvl="8"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9pPr>
          </a:lstStyle>
          <a:p>
            <a:pPr indent="0" lvl="0" marL="0" rtl="0" algn="l">
              <a:spcBef>
                <a:spcPts val="0"/>
              </a:spcBef>
              <a:spcAft>
                <a:spcPts val="0"/>
              </a:spcAft>
              <a:buNone/>
            </a:pPr>
            <a:r>
              <a:rPr lang="en-US"/>
              <a:t>8.</a:t>
            </a: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1" name="Shape 21"/>
        <p:cNvGrpSpPr/>
        <p:nvPr/>
      </p:nvGrpSpPr>
      <p:grpSpPr>
        <a:xfrm>
          <a:off x="0" y="0"/>
          <a:ext cx="0" cy="0"/>
          <a:chOff x="0" y="0"/>
          <a:chExt cx="0" cy="0"/>
        </a:xfrm>
      </p:grpSpPr>
      <p:sp>
        <p:nvSpPr>
          <p:cNvPr id="22" name="Google Shape;22;p5"/>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23" name="Google Shape;23;p5"/>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35280" lvl="0" marL="457200" marR="0" rtl="0" algn="l">
              <a:spcBef>
                <a:spcPts val="560"/>
              </a:spcBef>
              <a:spcAft>
                <a:spcPts val="0"/>
              </a:spcAft>
              <a:buClr>
                <a:schemeClr val="folHlink"/>
              </a:buClr>
              <a:buSzPts val="1680"/>
              <a:buFont typeface="Noto Sans Symbols"/>
              <a:buChar char="■"/>
              <a:defRPr b="0" i="0" sz="2800" u="none" cap="none" strike="noStrike">
                <a:solidFill>
                  <a:schemeClr val="dk1"/>
                </a:solidFill>
                <a:latin typeface="Tahoma"/>
                <a:ea typeface="Tahoma"/>
                <a:cs typeface="Tahoma"/>
                <a:sym typeface="Tahoma"/>
              </a:defRPr>
            </a:lvl1pPr>
            <a:lvl2pPr indent="-312419" lvl="1" marL="914400" marR="0" rtl="0" algn="l">
              <a:spcBef>
                <a:spcPts val="480"/>
              </a:spcBef>
              <a:spcAft>
                <a:spcPts val="0"/>
              </a:spcAft>
              <a:buClr>
                <a:schemeClr val="hlink"/>
              </a:buClr>
              <a:buSzPts val="1320"/>
              <a:buFont typeface="Noto Sans Symbols"/>
              <a:buChar char="■"/>
              <a:defRPr b="0" i="0" sz="2400" u="none" cap="none" strike="noStrike">
                <a:solidFill>
                  <a:schemeClr val="dk1"/>
                </a:solidFill>
                <a:latin typeface="Tahoma"/>
                <a:ea typeface="Tahoma"/>
                <a:cs typeface="Tahoma"/>
                <a:sym typeface="Tahoma"/>
              </a:defRPr>
            </a:lvl2pPr>
            <a:lvl3pPr indent="-292100" lvl="2" marL="1371600" marR="0" rtl="0" algn="l">
              <a:spcBef>
                <a:spcPts val="400"/>
              </a:spcBef>
              <a:spcAft>
                <a:spcPts val="0"/>
              </a:spcAft>
              <a:buClr>
                <a:schemeClr val="folHlink"/>
              </a:buClr>
              <a:buSzPts val="1000"/>
              <a:buFont typeface="Noto Sans Symbols"/>
              <a:buChar char="■"/>
              <a:defRPr b="0" i="0" sz="2000" u="none" cap="none" strike="noStrike">
                <a:solidFill>
                  <a:schemeClr val="dk1"/>
                </a:solidFill>
                <a:latin typeface="Tahoma"/>
                <a:ea typeface="Tahoma"/>
                <a:cs typeface="Tahoma"/>
                <a:sym typeface="Tahoma"/>
              </a:defRPr>
            </a:lvl3pPr>
            <a:lvl4pPr indent="-291464" lvl="3" marL="1828800" marR="0" rtl="0" algn="l">
              <a:spcBef>
                <a:spcPts val="360"/>
              </a:spcBef>
              <a:spcAft>
                <a:spcPts val="0"/>
              </a:spcAft>
              <a:buClr>
                <a:schemeClr val="accent2"/>
              </a:buClr>
              <a:buSzPts val="990"/>
              <a:buFont typeface="Noto Sans Symbols"/>
              <a:buChar char="■"/>
              <a:defRPr b="0" i="0" sz="1800" u="none" cap="none" strike="noStrike">
                <a:solidFill>
                  <a:schemeClr val="dk1"/>
                </a:solidFill>
                <a:latin typeface="Tahoma"/>
                <a:ea typeface="Tahoma"/>
                <a:cs typeface="Tahoma"/>
                <a:sym typeface="Tahoma"/>
              </a:defRPr>
            </a:lvl4pPr>
            <a:lvl5pPr indent="-285750" lvl="4" marL="2286000" marR="0" rtl="0" algn="l">
              <a:spcBef>
                <a:spcPts val="360"/>
              </a:spcBef>
              <a:spcAft>
                <a:spcPts val="0"/>
              </a:spcAft>
              <a:buClr>
                <a:schemeClr val="accent1"/>
              </a:buClr>
              <a:buSzPts val="900"/>
              <a:buFont typeface="Noto Sans Symbols"/>
              <a:buChar char="■"/>
              <a:defRPr b="0" i="0" sz="1800" u="none" cap="none" strike="noStrike">
                <a:solidFill>
                  <a:schemeClr val="dk1"/>
                </a:solidFill>
                <a:latin typeface="Tahoma"/>
                <a:ea typeface="Tahoma"/>
                <a:cs typeface="Tahoma"/>
                <a:sym typeface="Tahoma"/>
              </a:defRPr>
            </a:lvl5pPr>
            <a:lvl6pPr indent="-285750" lvl="5" marL="2743200" marR="0" rtl="0" algn="l">
              <a:spcBef>
                <a:spcPts val="360"/>
              </a:spcBef>
              <a:spcAft>
                <a:spcPts val="0"/>
              </a:spcAft>
              <a:buClr>
                <a:schemeClr val="accent1"/>
              </a:buClr>
              <a:buSzPts val="900"/>
              <a:buFont typeface="Noto Sans Symbols"/>
              <a:buChar char="■"/>
              <a:defRPr b="0" i="0" sz="1800" u="none" cap="none" strike="noStrike">
                <a:solidFill>
                  <a:schemeClr val="dk1"/>
                </a:solidFill>
                <a:latin typeface="Tahoma"/>
                <a:ea typeface="Tahoma"/>
                <a:cs typeface="Tahoma"/>
                <a:sym typeface="Tahoma"/>
              </a:defRPr>
            </a:lvl6pPr>
            <a:lvl7pPr indent="-285750" lvl="6" marL="3200400" marR="0" rtl="0" algn="l">
              <a:spcBef>
                <a:spcPts val="360"/>
              </a:spcBef>
              <a:spcAft>
                <a:spcPts val="0"/>
              </a:spcAft>
              <a:buClr>
                <a:schemeClr val="accent1"/>
              </a:buClr>
              <a:buSzPts val="900"/>
              <a:buFont typeface="Noto Sans Symbols"/>
              <a:buChar char="■"/>
              <a:defRPr b="0" i="0" sz="1800" u="none" cap="none" strike="noStrike">
                <a:solidFill>
                  <a:schemeClr val="dk1"/>
                </a:solidFill>
                <a:latin typeface="Tahoma"/>
                <a:ea typeface="Tahoma"/>
                <a:cs typeface="Tahoma"/>
                <a:sym typeface="Tahoma"/>
              </a:defRPr>
            </a:lvl7pPr>
            <a:lvl8pPr indent="-285750" lvl="7" marL="3657600" marR="0" rtl="0" algn="l">
              <a:spcBef>
                <a:spcPts val="360"/>
              </a:spcBef>
              <a:spcAft>
                <a:spcPts val="0"/>
              </a:spcAft>
              <a:buClr>
                <a:schemeClr val="accent1"/>
              </a:buClr>
              <a:buSzPts val="900"/>
              <a:buFont typeface="Noto Sans Symbols"/>
              <a:buChar char="■"/>
              <a:defRPr b="0" i="0" sz="1800" u="none" cap="none" strike="noStrike">
                <a:solidFill>
                  <a:schemeClr val="dk1"/>
                </a:solidFill>
                <a:latin typeface="Tahoma"/>
                <a:ea typeface="Tahoma"/>
                <a:cs typeface="Tahoma"/>
                <a:sym typeface="Tahoma"/>
              </a:defRPr>
            </a:lvl8pPr>
            <a:lvl9pPr indent="-285750" lvl="8" marL="4114800" marR="0" rtl="0" algn="l">
              <a:spcBef>
                <a:spcPts val="360"/>
              </a:spcBef>
              <a:spcAft>
                <a:spcPts val="0"/>
              </a:spcAft>
              <a:buClr>
                <a:schemeClr val="accent1"/>
              </a:buClr>
              <a:buSzPts val="900"/>
              <a:buFont typeface="Noto Sans Symbols"/>
              <a:buChar char="■"/>
              <a:defRPr b="0" i="0" sz="1800" u="none" cap="none" strike="noStrike">
                <a:solidFill>
                  <a:schemeClr val="dk1"/>
                </a:solidFill>
                <a:latin typeface="Tahoma"/>
                <a:ea typeface="Tahoma"/>
                <a:cs typeface="Tahoma"/>
                <a:sym typeface="Tahoma"/>
              </a:defRPr>
            </a:lvl9pPr>
          </a:lstStyle>
          <a:p/>
        </p:txBody>
      </p:sp>
      <p:sp>
        <p:nvSpPr>
          <p:cNvPr id="24" name="Google Shape;24;p5"/>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35280" lvl="0" marL="457200" marR="0" rtl="0" algn="l">
              <a:spcBef>
                <a:spcPts val="560"/>
              </a:spcBef>
              <a:spcAft>
                <a:spcPts val="0"/>
              </a:spcAft>
              <a:buClr>
                <a:schemeClr val="folHlink"/>
              </a:buClr>
              <a:buSzPts val="1680"/>
              <a:buFont typeface="Noto Sans Symbols"/>
              <a:buChar char="■"/>
              <a:defRPr b="0" i="0" sz="2800" u="none" cap="none" strike="noStrike">
                <a:solidFill>
                  <a:schemeClr val="dk1"/>
                </a:solidFill>
                <a:latin typeface="Tahoma"/>
                <a:ea typeface="Tahoma"/>
                <a:cs typeface="Tahoma"/>
                <a:sym typeface="Tahoma"/>
              </a:defRPr>
            </a:lvl1pPr>
            <a:lvl2pPr indent="-312419" lvl="1" marL="914400" marR="0" rtl="0" algn="l">
              <a:spcBef>
                <a:spcPts val="480"/>
              </a:spcBef>
              <a:spcAft>
                <a:spcPts val="0"/>
              </a:spcAft>
              <a:buClr>
                <a:schemeClr val="hlink"/>
              </a:buClr>
              <a:buSzPts val="1320"/>
              <a:buFont typeface="Noto Sans Symbols"/>
              <a:buChar char="■"/>
              <a:defRPr b="0" i="0" sz="2400" u="none" cap="none" strike="noStrike">
                <a:solidFill>
                  <a:schemeClr val="dk1"/>
                </a:solidFill>
                <a:latin typeface="Tahoma"/>
                <a:ea typeface="Tahoma"/>
                <a:cs typeface="Tahoma"/>
                <a:sym typeface="Tahoma"/>
              </a:defRPr>
            </a:lvl2pPr>
            <a:lvl3pPr indent="-292100" lvl="2" marL="1371600" marR="0" rtl="0" algn="l">
              <a:spcBef>
                <a:spcPts val="400"/>
              </a:spcBef>
              <a:spcAft>
                <a:spcPts val="0"/>
              </a:spcAft>
              <a:buClr>
                <a:schemeClr val="folHlink"/>
              </a:buClr>
              <a:buSzPts val="1000"/>
              <a:buFont typeface="Noto Sans Symbols"/>
              <a:buChar char="■"/>
              <a:defRPr b="0" i="0" sz="2000" u="none" cap="none" strike="noStrike">
                <a:solidFill>
                  <a:schemeClr val="dk1"/>
                </a:solidFill>
                <a:latin typeface="Tahoma"/>
                <a:ea typeface="Tahoma"/>
                <a:cs typeface="Tahoma"/>
                <a:sym typeface="Tahoma"/>
              </a:defRPr>
            </a:lvl3pPr>
            <a:lvl4pPr indent="-291464" lvl="3" marL="1828800" marR="0" rtl="0" algn="l">
              <a:spcBef>
                <a:spcPts val="360"/>
              </a:spcBef>
              <a:spcAft>
                <a:spcPts val="0"/>
              </a:spcAft>
              <a:buClr>
                <a:schemeClr val="accent2"/>
              </a:buClr>
              <a:buSzPts val="990"/>
              <a:buFont typeface="Noto Sans Symbols"/>
              <a:buChar char="■"/>
              <a:defRPr b="0" i="0" sz="1800" u="none" cap="none" strike="noStrike">
                <a:solidFill>
                  <a:schemeClr val="dk1"/>
                </a:solidFill>
                <a:latin typeface="Tahoma"/>
                <a:ea typeface="Tahoma"/>
                <a:cs typeface="Tahoma"/>
                <a:sym typeface="Tahoma"/>
              </a:defRPr>
            </a:lvl4pPr>
            <a:lvl5pPr indent="-285750" lvl="4" marL="2286000" marR="0" rtl="0" algn="l">
              <a:spcBef>
                <a:spcPts val="360"/>
              </a:spcBef>
              <a:spcAft>
                <a:spcPts val="0"/>
              </a:spcAft>
              <a:buClr>
                <a:schemeClr val="accent1"/>
              </a:buClr>
              <a:buSzPts val="900"/>
              <a:buFont typeface="Noto Sans Symbols"/>
              <a:buChar char="■"/>
              <a:defRPr b="0" i="0" sz="1800" u="none" cap="none" strike="noStrike">
                <a:solidFill>
                  <a:schemeClr val="dk1"/>
                </a:solidFill>
                <a:latin typeface="Tahoma"/>
                <a:ea typeface="Tahoma"/>
                <a:cs typeface="Tahoma"/>
                <a:sym typeface="Tahoma"/>
              </a:defRPr>
            </a:lvl5pPr>
            <a:lvl6pPr indent="-285750" lvl="5" marL="2743200" marR="0" rtl="0" algn="l">
              <a:spcBef>
                <a:spcPts val="360"/>
              </a:spcBef>
              <a:spcAft>
                <a:spcPts val="0"/>
              </a:spcAft>
              <a:buClr>
                <a:schemeClr val="accent1"/>
              </a:buClr>
              <a:buSzPts val="900"/>
              <a:buFont typeface="Noto Sans Symbols"/>
              <a:buChar char="■"/>
              <a:defRPr b="0" i="0" sz="1800" u="none" cap="none" strike="noStrike">
                <a:solidFill>
                  <a:schemeClr val="dk1"/>
                </a:solidFill>
                <a:latin typeface="Tahoma"/>
                <a:ea typeface="Tahoma"/>
                <a:cs typeface="Tahoma"/>
                <a:sym typeface="Tahoma"/>
              </a:defRPr>
            </a:lvl6pPr>
            <a:lvl7pPr indent="-285750" lvl="6" marL="3200400" marR="0" rtl="0" algn="l">
              <a:spcBef>
                <a:spcPts val="360"/>
              </a:spcBef>
              <a:spcAft>
                <a:spcPts val="0"/>
              </a:spcAft>
              <a:buClr>
                <a:schemeClr val="accent1"/>
              </a:buClr>
              <a:buSzPts val="900"/>
              <a:buFont typeface="Noto Sans Symbols"/>
              <a:buChar char="■"/>
              <a:defRPr b="0" i="0" sz="1800" u="none" cap="none" strike="noStrike">
                <a:solidFill>
                  <a:schemeClr val="dk1"/>
                </a:solidFill>
                <a:latin typeface="Tahoma"/>
                <a:ea typeface="Tahoma"/>
                <a:cs typeface="Tahoma"/>
                <a:sym typeface="Tahoma"/>
              </a:defRPr>
            </a:lvl7pPr>
            <a:lvl8pPr indent="-285750" lvl="7" marL="3657600" marR="0" rtl="0" algn="l">
              <a:spcBef>
                <a:spcPts val="360"/>
              </a:spcBef>
              <a:spcAft>
                <a:spcPts val="0"/>
              </a:spcAft>
              <a:buClr>
                <a:schemeClr val="accent1"/>
              </a:buClr>
              <a:buSzPts val="900"/>
              <a:buFont typeface="Noto Sans Symbols"/>
              <a:buChar char="■"/>
              <a:defRPr b="0" i="0" sz="1800" u="none" cap="none" strike="noStrike">
                <a:solidFill>
                  <a:schemeClr val="dk1"/>
                </a:solidFill>
                <a:latin typeface="Tahoma"/>
                <a:ea typeface="Tahoma"/>
                <a:cs typeface="Tahoma"/>
                <a:sym typeface="Tahoma"/>
              </a:defRPr>
            </a:lvl8pPr>
            <a:lvl9pPr indent="-285750" lvl="8" marL="4114800" marR="0" rtl="0" algn="l">
              <a:spcBef>
                <a:spcPts val="360"/>
              </a:spcBef>
              <a:spcAft>
                <a:spcPts val="0"/>
              </a:spcAft>
              <a:buClr>
                <a:schemeClr val="accent1"/>
              </a:buClr>
              <a:buSzPts val="900"/>
              <a:buFont typeface="Noto Sans Symbols"/>
              <a:buChar char="■"/>
              <a:defRPr b="0" i="0" sz="1800" u="none" cap="none" strike="noStrike">
                <a:solidFill>
                  <a:schemeClr val="dk1"/>
                </a:solidFill>
                <a:latin typeface="Tahoma"/>
                <a:ea typeface="Tahoma"/>
                <a:cs typeface="Tahoma"/>
                <a:sym typeface="Tahoma"/>
              </a:defRPr>
            </a:lvl9pPr>
          </a:lstStyle>
          <a:p/>
        </p:txBody>
      </p:sp>
      <p:sp>
        <p:nvSpPr>
          <p:cNvPr id="25" name="Google Shape;25;p5"/>
          <p:cNvSpPr txBox="1"/>
          <p:nvPr>
            <p:ph idx="12" type="sldNum"/>
          </p:nvPr>
        </p:nvSpPr>
        <p:spPr>
          <a:xfrm>
            <a:off x="0" y="6400800"/>
            <a:ext cx="1905000" cy="457200"/>
          </a:xfrm>
          <a:prstGeom prst="rect">
            <a:avLst/>
          </a:prstGeom>
          <a:noFill/>
          <a:ln>
            <a:noFill/>
          </a:ln>
        </p:spPr>
        <p:txBody>
          <a:bodyPr anchorCtr="0" anchor="b" bIns="45700" lIns="91425" spcFirstLastPara="1" rIns="91425" wrap="square" tIns="45700">
            <a:noAutofit/>
          </a:bodyPr>
          <a:lstStyle>
            <a:lvl1pPr indent="0" lvl="0"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1pPr>
            <a:lvl2pPr indent="0" lvl="1"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2pPr>
            <a:lvl3pPr indent="0" lvl="2"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3pPr>
            <a:lvl4pPr indent="0" lvl="3"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4pPr>
            <a:lvl5pPr indent="0" lvl="4"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5pPr>
            <a:lvl6pPr indent="0" lvl="5"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6pPr>
            <a:lvl7pPr indent="0" lvl="6"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7pPr>
            <a:lvl8pPr indent="0" lvl="7"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8pPr>
            <a:lvl9pPr indent="0" lvl="8"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9pPr>
          </a:lstStyle>
          <a:p>
            <a:pPr indent="0" lvl="0" marL="0" rtl="0" algn="l">
              <a:spcBef>
                <a:spcPts val="0"/>
              </a:spcBef>
              <a:spcAft>
                <a:spcPts val="0"/>
              </a:spcAft>
              <a:buNone/>
            </a:pPr>
            <a:r>
              <a:rPr lang="en-US"/>
              <a:t>8.</a:t>
            </a: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6" name="Shape 26"/>
        <p:cNvGrpSpPr/>
        <p:nvPr/>
      </p:nvGrpSpPr>
      <p:grpSpPr>
        <a:xfrm>
          <a:off x="0" y="0"/>
          <a:ext cx="0" cy="0"/>
          <a:chOff x="0" y="0"/>
          <a:chExt cx="0" cy="0"/>
        </a:xfrm>
      </p:grpSpPr>
      <p:sp>
        <p:nvSpPr>
          <p:cNvPr id="27" name="Google Shape;27;p6"/>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28" name="Google Shape;28;p6"/>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folHlink"/>
              </a:buClr>
              <a:buSzPts val="1440"/>
              <a:buFont typeface="Noto Sans Symbols"/>
              <a:buNone/>
              <a:defRPr b="1" i="0" sz="2400" u="none" cap="none" strike="noStrike">
                <a:solidFill>
                  <a:schemeClr val="dk1"/>
                </a:solidFill>
                <a:latin typeface="Tahoma"/>
                <a:ea typeface="Tahoma"/>
                <a:cs typeface="Tahoma"/>
                <a:sym typeface="Tahoma"/>
              </a:defRPr>
            </a:lvl1pPr>
            <a:lvl2pPr indent="-228600" lvl="1" marL="914400" marR="0" rtl="0" algn="l">
              <a:spcBef>
                <a:spcPts val="400"/>
              </a:spcBef>
              <a:spcAft>
                <a:spcPts val="0"/>
              </a:spcAft>
              <a:buClr>
                <a:schemeClr val="hlink"/>
              </a:buClr>
              <a:buSzPts val="1100"/>
              <a:buFont typeface="Noto Sans Symbols"/>
              <a:buNone/>
              <a:defRPr b="1" i="0" sz="2000" u="none" cap="none" strike="noStrike">
                <a:solidFill>
                  <a:schemeClr val="dk1"/>
                </a:solidFill>
                <a:latin typeface="Tahoma"/>
                <a:ea typeface="Tahoma"/>
                <a:cs typeface="Tahoma"/>
                <a:sym typeface="Tahoma"/>
              </a:defRPr>
            </a:lvl2pPr>
            <a:lvl3pPr indent="-228600" lvl="2" marL="1371600" marR="0" rtl="0" algn="l">
              <a:spcBef>
                <a:spcPts val="360"/>
              </a:spcBef>
              <a:spcAft>
                <a:spcPts val="0"/>
              </a:spcAft>
              <a:buClr>
                <a:schemeClr val="folHlink"/>
              </a:buClr>
              <a:buSzPts val="900"/>
              <a:buFont typeface="Noto Sans Symbols"/>
              <a:buNone/>
              <a:defRPr b="1" i="0" sz="1800" u="none" cap="none" strike="noStrike">
                <a:solidFill>
                  <a:schemeClr val="dk1"/>
                </a:solidFill>
                <a:latin typeface="Tahoma"/>
                <a:ea typeface="Tahoma"/>
                <a:cs typeface="Tahoma"/>
                <a:sym typeface="Tahoma"/>
              </a:defRPr>
            </a:lvl3pPr>
            <a:lvl4pPr indent="-228600" lvl="3" marL="1828800" marR="0" rtl="0" algn="l">
              <a:spcBef>
                <a:spcPts val="320"/>
              </a:spcBef>
              <a:spcAft>
                <a:spcPts val="0"/>
              </a:spcAft>
              <a:buClr>
                <a:schemeClr val="accent2"/>
              </a:buClr>
              <a:buSzPts val="880"/>
              <a:buFont typeface="Noto Sans Symbols"/>
              <a:buNone/>
              <a:defRPr b="1" i="0" sz="1600" u="none" cap="none" strike="noStrike">
                <a:solidFill>
                  <a:schemeClr val="dk1"/>
                </a:solidFill>
                <a:latin typeface="Tahoma"/>
                <a:ea typeface="Tahoma"/>
                <a:cs typeface="Tahoma"/>
                <a:sym typeface="Tahoma"/>
              </a:defRPr>
            </a:lvl4pPr>
            <a:lvl5pPr indent="-228600" lvl="4" marL="2286000" marR="0" rtl="0" algn="l">
              <a:spcBef>
                <a:spcPts val="320"/>
              </a:spcBef>
              <a:spcAft>
                <a:spcPts val="0"/>
              </a:spcAft>
              <a:buClr>
                <a:schemeClr val="accent1"/>
              </a:buClr>
              <a:buSzPts val="800"/>
              <a:buFont typeface="Noto Sans Symbols"/>
              <a:buNone/>
              <a:defRPr b="1" i="0" sz="1600" u="none" cap="none" strike="noStrike">
                <a:solidFill>
                  <a:schemeClr val="dk1"/>
                </a:solidFill>
                <a:latin typeface="Tahoma"/>
                <a:ea typeface="Tahoma"/>
                <a:cs typeface="Tahoma"/>
                <a:sym typeface="Tahoma"/>
              </a:defRPr>
            </a:lvl5pPr>
            <a:lvl6pPr indent="-228600" lvl="5" marL="2743200" marR="0" rtl="0" algn="l">
              <a:spcBef>
                <a:spcPts val="320"/>
              </a:spcBef>
              <a:spcAft>
                <a:spcPts val="0"/>
              </a:spcAft>
              <a:buClr>
                <a:schemeClr val="accent1"/>
              </a:buClr>
              <a:buSzPts val="800"/>
              <a:buFont typeface="Noto Sans Symbols"/>
              <a:buNone/>
              <a:defRPr b="1" i="0" sz="1600" u="none" cap="none" strike="noStrike">
                <a:solidFill>
                  <a:schemeClr val="dk1"/>
                </a:solidFill>
                <a:latin typeface="Tahoma"/>
                <a:ea typeface="Tahoma"/>
                <a:cs typeface="Tahoma"/>
                <a:sym typeface="Tahoma"/>
              </a:defRPr>
            </a:lvl6pPr>
            <a:lvl7pPr indent="-228600" lvl="6" marL="3200400" marR="0" rtl="0" algn="l">
              <a:spcBef>
                <a:spcPts val="320"/>
              </a:spcBef>
              <a:spcAft>
                <a:spcPts val="0"/>
              </a:spcAft>
              <a:buClr>
                <a:schemeClr val="accent1"/>
              </a:buClr>
              <a:buSzPts val="800"/>
              <a:buFont typeface="Noto Sans Symbols"/>
              <a:buNone/>
              <a:defRPr b="1" i="0" sz="1600" u="none" cap="none" strike="noStrike">
                <a:solidFill>
                  <a:schemeClr val="dk1"/>
                </a:solidFill>
                <a:latin typeface="Tahoma"/>
                <a:ea typeface="Tahoma"/>
                <a:cs typeface="Tahoma"/>
                <a:sym typeface="Tahoma"/>
              </a:defRPr>
            </a:lvl7pPr>
            <a:lvl8pPr indent="-228600" lvl="7" marL="3657600" marR="0" rtl="0" algn="l">
              <a:spcBef>
                <a:spcPts val="320"/>
              </a:spcBef>
              <a:spcAft>
                <a:spcPts val="0"/>
              </a:spcAft>
              <a:buClr>
                <a:schemeClr val="accent1"/>
              </a:buClr>
              <a:buSzPts val="800"/>
              <a:buFont typeface="Noto Sans Symbols"/>
              <a:buNone/>
              <a:defRPr b="1" i="0" sz="1600" u="none" cap="none" strike="noStrike">
                <a:solidFill>
                  <a:schemeClr val="dk1"/>
                </a:solidFill>
                <a:latin typeface="Tahoma"/>
                <a:ea typeface="Tahoma"/>
                <a:cs typeface="Tahoma"/>
                <a:sym typeface="Tahoma"/>
              </a:defRPr>
            </a:lvl8pPr>
            <a:lvl9pPr indent="-228600" lvl="8" marL="4114800" marR="0" rtl="0" algn="l">
              <a:spcBef>
                <a:spcPts val="320"/>
              </a:spcBef>
              <a:spcAft>
                <a:spcPts val="0"/>
              </a:spcAft>
              <a:buClr>
                <a:schemeClr val="accent1"/>
              </a:buClr>
              <a:buSzPts val="800"/>
              <a:buFont typeface="Noto Sans Symbols"/>
              <a:buNone/>
              <a:defRPr b="1" i="0" sz="1600" u="none" cap="none" strike="noStrike">
                <a:solidFill>
                  <a:schemeClr val="dk1"/>
                </a:solidFill>
                <a:latin typeface="Tahoma"/>
                <a:ea typeface="Tahoma"/>
                <a:cs typeface="Tahoma"/>
                <a:sym typeface="Tahoma"/>
              </a:defRPr>
            </a:lvl9pPr>
          </a:lstStyle>
          <a:p/>
        </p:txBody>
      </p:sp>
      <p:sp>
        <p:nvSpPr>
          <p:cNvPr id="29" name="Google Shape;29;p6"/>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20040" lvl="0" marL="457200"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ahoma"/>
                <a:ea typeface="Tahoma"/>
                <a:cs typeface="Tahoma"/>
                <a:sym typeface="Tahoma"/>
              </a:defRPr>
            </a:lvl1pPr>
            <a:lvl2pPr indent="-298450" lvl="1" marL="914400" marR="0" rtl="0" algn="l">
              <a:spcBef>
                <a:spcPts val="400"/>
              </a:spcBef>
              <a:spcAft>
                <a:spcPts val="0"/>
              </a:spcAft>
              <a:buClr>
                <a:schemeClr val="hlink"/>
              </a:buClr>
              <a:buSzPts val="1100"/>
              <a:buFont typeface="Noto Sans Symbols"/>
              <a:buChar char="■"/>
              <a:defRPr b="0" i="0" sz="2000" u="none" cap="none" strike="noStrike">
                <a:solidFill>
                  <a:schemeClr val="dk1"/>
                </a:solidFill>
                <a:latin typeface="Tahoma"/>
                <a:ea typeface="Tahoma"/>
                <a:cs typeface="Tahoma"/>
                <a:sym typeface="Tahoma"/>
              </a:defRPr>
            </a:lvl2pPr>
            <a:lvl3pPr indent="-285750" lvl="2" marL="1371600" marR="0" rtl="0" algn="l">
              <a:spcBef>
                <a:spcPts val="360"/>
              </a:spcBef>
              <a:spcAft>
                <a:spcPts val="0"/>
              </a:spcAft>
              <a:buClr>
                <a:schemeClr val="folHlink"/>
              </a:buClr>
              <a:buSzPts val="900"/>
              <a:buFont typeface="Noto Sans Symbols"/>
              <a:buChar char="■"/>
              <a:defRPr b="0" i="0" sz="1800" u="none" cap="none" strike="noStrike">
                <a:solidFill>
                  <a:schemeClr val="dk1"/>
                </a:solidFill>
                <a:latin typeface="Tahoma"/>
                <a:ea typeface="Tahoma"/>
                <a:cs typeface="Tahoma"/>
                <a:sym typeface="Tahoma"/>
              </a:defRPr>
            </a:lvl3pPr>
            <a:lvl4pPr indent="-284480" lvl="3" marL="1828800" marR="0" rtl="0" algn="l">
              <a:spcBef>
                <a:spcPts val="320"/>
              </a:spcBef>
              <a:spcAft>
                <a:spcPts val="0"/>
              </a:spcAft>
              <a:buClr>
                <a:schemeClr val="accent2"/>
              </a:buClr>
              <a:buSzPts val="880"/>
              <a:buFont typeface="Noto Sans Symbols"/>
              <a:buChar char="■"/>
              <a:defRPr b="0" i="0" sz="1600" u="none" cap="none" strike="noStrike">
                <a:solidFill>
                  <a:schemeClr val="dk1"/>
                </a:solidFill>
                <a:latin typeface="Tahoma"/>
                <a:ea typeface="Tahoma"/>
                <a:cs typeface="Tahoma"/>
                <a:sym typeface="Tahoma"/>
              </a:defRPr>
            </a:lvl4pPr>
            <a:lvl5pPr indent="-279400" lvl="4" marL="2286000" marR="0" rtl="0" algn="l">
              <a:spcBef>
                <a:spcPts val="320"/>
              </a:spcBef>
              <a:spcAft>
                <a:spcPts val="0"/>
              </a:spcAft>
              <a:buClr>
                <a:schemeClr val="accent1"/>
              </a:buClr>
              <a:buSzPts val="800"/>
              <a:buFont typeface="Noto Sans Symbols"/>
              <a:buChar char="■"/>
              <a:defRPr b="0" i="0" sz="1600" u="none" cap="none" strike="noStrike">
                <a:solidFill>
                  <a:schemeClr val="dk1"/>
                </a:solidFill>
                <a:latin typeface="Tahoma"/>
                <a:ea typeface="Tahoma"/>
                <a:cs typeface="Tahoma"/>
                <a:sym typeface="Tahoma"/>
              </a:defRPr>
            </a:lvl5pPr>
            <a:lvl6pPr indent="-279400" lvl="5" marL="2743200" marR="0" rtl="0" algn="l">
              <a:spcBef>
                <a:spcPts val="320"/>
              </a:spcBef>
              <a:spcAft>
                <a:spcPts val="0"/>
              </a:spcAft>
              <a:buClr>
                <a:schemeClr val="accent1"/>
              </a:buClr>
              <a:buSzPts val="800"/>
              <a:buFont typeface="Noto Sans Symbols"/>
              <a:buChar char="■"/>
              <a:defRPr b="0" i="0" sz="1600" u="none" cap="none" strike="noStrike">
                <a:solidFill>
                  <a:schemeClr val="dk1"/>
                </a:solidFill>
                <a:latin typeface="Tahoma"/>
                <a:ea typeface="Tahoma"/>
                <a:cs typeface="Tahoma"/>
                <a:sym typeface="Tahoma"/>
              </a:defRPr>
            </a:lvl6pPr>
            <a:lvl7pPr indent="-279400" lvl="6" marL="3200400" marR="0" rtl="0" algn="l">
              <a:spcBef>
                <a:spcPts val="320"/>
              </a:spcBef>
              <a:spcAft>
                <a:spcPts val="0"/>
              </a:spcAft>
              <a:buClr>
                <a:schemeClr val="accent1"/>
              </a:buClr>
              <a:buSzPts val="800"/>
              <a:buFont typeface="Noto Sans Symbols"/>
              <a:buChar char="■"/>
              <a:defRPr b="0" i="0" sz="1600" u="none" cap="none" strike="noStrike">
                <a:solidFill>
                  <a:schemeClr val="dk1"/>
                </a:solidFill>
                <a:latin typeface="Tahoma"/>
                <a:ea typeface="Tahoma"/>
                <a:cs typeface="Tahoma"/>
                <a:sym typeface="Tahoma"/>
              </a:defRPr>
            </a:lvl7pPr>
            <a:lvl8pPr indent="-279400" lvl="7" marL="3657600" marR="0" rtl="0" algn="l">
              <a:spcBef>
                <a:spcPts val="320"/>
              </a:spcBef>
              <a:spcAft>
                <a:spcPts val="0"/>
              </a:spcAft>
              <a:buClr>
                <a:schemeClr val="accent1"/>
              </a:buClr>
              <a:buSzPts val="800"/>
              <a:buFont typeface="Noto Sans Symbols"/>
              <a:buChar char="■"/>
              <a:defRPr b="0" i="0" sz="1600" u="none" cap="none" strike="noStrike">
                <a:solidFill>
                  <a:schemeClr val="dk1"/>
                </a:solidFill>
                <a:latin typeface="Tahoma"/>
                <a:ea typeface="Tahoma"/>
                <a:cs typeface="Tahoma"/>
                <a:sym typeface="Tahoma"/>
              </a:defRPr>
            </a:lvl8pPr>
            <a:lvl9pPr indent="-279400" lvl="8" marL="4114800" marR="0" rtl="0" algn="l">
              <a:spcBef>
                <a:spcPts val="320"/>
              </a:spcBef>
              <a:spcAft>
                <a:spcPts val="0"/>
              </a:spcAft>
              <a:buClr>
                <a:schemeClr val="accent1"/>
              </a:buClr>
              <a:buSzPts val="800"/>
              <a:buFont typeface="Noto Sans Symbols"/>
              <a:buChar char="■"/>
              <a:defRPr b="0" i="0" sz="1600" u="none" cap="none" strike="noStrike">
                <a:solidFill>
                  <a:schemeClr val="dk1"/>
                </a:solidFill>
                <a:latin typeface="Tahoma"/>
                <a:ea typeface="Tahoma"/>
                <a:cs typeface="Tahoma"/>
                <a:sym typeface="Tahoma"/>
              </a:defRPr>
            </a:lvl9pPr>
          </a:lstStyle>
          <a:p/>
        </p:txBody>
      </p:sp>
      <p:sp>
        <p:nvSpPr>
          <p:cNvPr id="30" name="Google Shape;30;p6"/>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folHlink"/>
              </a:buClr>
              <a:buSzPts val="1440"/>
              <a:buFont typeface="Noto Sans Symbols"/>
              <a:buNone/>
              <a:defRPr b="1" i="0" sz="2400" u="none" cap="none" strike="noStrike">
                <a:solidFill>
                  <a:schemeClr val="dk1"/>
                </a:solidFill>
                <a:latin typeface="Tahoma"/>
                <a:ea typeface="Tahoma"/>
                <a:cs typeface="Tahoma"/>
                <a:sym typeface="Tahoma"/>
              </a:defRPr>
            </a:lvl1pPr>
            <a:lvl2pPr indent="-228600" lvl="1" marL="914400" marR="0" rtl="0" algn="l">
              <a:spcBef>
                <a:spcPts val="400"/>
              </a:spcBef>
              <a:spcAft>
                <a:spcPts val="0"/>
              </a:spcAft>
              <a:buClr>
                <a:schemeClr val="hlink"/>
              </a:buClr>
              <a:buSzPts val="1100"/>
              <a:buFont typeface="Noto Sans Symbols"/>
              <a:buNone/>
              <a:defRPr b="1" i="0" sz="2000" u="none" cap="none" strike="noStrike">
                <a:solidFill>
                  <a:schemeClr val="dk1"/>
                </a:solidFill>
                <a:latin typeface="Tahoma"/>
                <a:ea typeface="Tahoma"/>
                <a:cs typeface="Tahoma"/>
                <a:sym typeface="Tahoma"/>
              </a:defRPr>
            </a:lvl2pPr>
            <a:lvl3pPr indent="-228600" lvl="2" marL="1371600" marR="0" rtl="0" algn="l">
              <a:spcBef>
                <a:spcPts val="360"/>
              </a:spcBef>
              <a:spcAft>
                <a:spcPts val="0"/>
              </a:spcAft>
              <a:buClr>
                <a:schemeClr val="folHlink"/>
              </a:buClr>
              <a:buSzPts val="900"/>
              <a:buFont typeface="Noto Sans Symbols"/>
              <a:buNone/>
              <a:defRPr b="1" i="0" sz="1800" u="none" cap="none" strike="noStrike">
                <a:solidFill>
                  <a:schemeClr val="dk1"/>
                </a:solidFill>
                <a:latin typeface="Tahoma"/>
                <a:ea typeface="Tahoma"/>
                <a:cs typeface="Tahoma"/>
                <a:sym typeface="Tahoma"/>
              </a:defRPr>
            </a:lvl3pPr>
            <a:lvl4pPr indent="-228600" lvl="3" marL="1828800" marR="0" rtl="0" algn="l">
              <a:spcBef>
                <a:spcPts val="320"/>
              </a:spcBef>
              <a:spcAft>
                <a:spcPts val="0"/>
              </a:spcAft>
              <a:buClr>
                <a:schemeClr val="accent2"/>
              </a:buClr>
              <a:buSzPts val="880"/>
              <a:buFont typeface="Noto Sans Symbols"/>
              <a:buNone/>
              <a:defRPr b="1" i="0" sz="1600" u="none" cap="none" strike="noStrike">
                <a:solidFill>
                  <a:schemeClr val="dk1"/>
                </a:solidFill>
                <a:latin typeface="Tahoma"/>
                <a:ea typeface="Tahoma"/>
                <a:cs typeface="Tahoma"/>
                <a:sym typeface="Tahoma"/>
              </a:defRPr>
            </a:lvl4pPr>
            <a:lvl5pPr indent="-228600" lvl="4" marL="2286000" marR="0" rtl="0" algn="l">
              <a:spcBef>
                <a:spcPts val="320"/>
              </a:spcBef>
              <a:spcAft>
                <a:spcPts val="0"/>
              </a:spcAft>
              <a:buClr>
                <a:schemeClr val="accent1"/>
              </a:buClr>
              <a:buSzPts val="800"/>
              <a:buFont typeface="Noto Sans Symbols"/>
              <a:buNone/>
              <a:defRPr b="1" i="0" sz="1600" u="none" cap="none" strike="noStrike">
                <a:solidFill>
                  <a:schemeClr val="dk1"/>
                </a:solidFill>
                <a:latin typeface="Tahoma"/>
                <a:ea typeface="Tahoma"/>
                <a:cs typeface="Tahoma"/>
                <a:sym typeface="Tahoma"/>
              </a:defRPr>
            </a:lvl5pPr>
            <a:lvl6pPr indent="-228600" lvl="5" marL="2743200" marR="0" rtl="0" algn="l">
              <a:spcBef>
                <a:spcPts val="320"/>
              </a:spcBef>
              <a:spcAft>
                <a:spcPts val="0"/>
              </a:spcAft>
              <a:buClr>
                <a:schemeClr val="accent1"/>
              </a:buClr>
              <a:buSzPts val="800"/>
              <a:buFont typeface="Noto Sans Symbols"/>
              <a:buNone/>
              <a:defRPr b="1" i="0" sz="1600" u="none" cap="none" strike="noStrike">
                <a:solidFill>
                  <a:schemeClr val="dk1"/>
                </a:solidFill>
                <a:latin typeface="Tahoma"/>
                <a:ea typeface="Tahoma"/>
                <a:cs typeface="Tahoma"/>
                <a:sym typeface="Tahoma"/>
              </a:defRPr>
            </a:lvl6pPr>
            <a:lvl7pPr indent="-228600" lvl="6" marL="3200400" marR="0" rtl="0" algn="l">
              <a:spcBef>
                <a:spcPts val="320"/>
              </a:spcBef>
              <a:spcAft>
                <a:spcPts val="0"/>
              </a:spcAft>
              <a:buClr>
                <a:schemeClr val="accent1"/>
              </a:buClr>
              <a:buSzPts val="800"/>
              <a:buFont typeface="Noto Sans Symbols"/>
              <a:buNone/>
              <a:defRPr b="1" i="0" sz="1600" u="none" cap="none" strike="noStrike">
                <a:solidFill>
                  <a:schemeClr val="dk1"/>
                </a:solidFill>
                <a:latin typeface="Tahoma"/>
                <a:ea typeface="Tahoma"/>
                <a:cs typeface="Tahoma"/>
                <a:sym typeface="Tahoma"/>
              </a:defRPr>
            </a:lvl7pPr>
            <a:lvl8pPr indent="-228600" lvl="7" marL="3657600" marR="0" rtl="0" algn="l">
              <a:spcBef>
                <a:spcPts val="320"/>
              </a:spcBef>
              <a:spcAft>
                <a:spcPts val="0"/>
              </a:spcAft>
              <a:buClr>
                <a:schemeClr val="accent1"/>
              </a:buClr>
              <a:buSzPts val="800"/>
              <a:buFont typeface="Noto Sans Symbols"/>
              <a:buNone/>
              <a:defRPr b="1" i="0" sz="1600" u="none" cap="none" strike="noStrike">
                <a:solidFill>
                  <a:schemeClr val="dk1"/>
                </a:solidFill>
                <a:latin typeface="Tahoma"/>
                <a:ea typeface="Tahoma"/>
                <a:cs typeface="Tahoma"/>
                <a:sym typeface="Tahoma"/>
              </a:defRPr>
            </a:lvl8pPr>
            <a:lvl9pPr indent="-228600" lvl="8" marL="4114800" marR="0" rtl="0" algn="l">
              <a:spcBef>
                <a:spcPts val="320"/>
              </a:spcBef>
              <a:spcAft>
                <a:spcPts val="0"/>
              </a:spcAft>
              <a:buClr>
                <a:schemeClr val="accent1"/>
              </a:buClr>
              <a:buSzPts val="800"/>
              <a:buFont typeface="Noto Sans Symbols"/>
              <a:buNone/>
              <a:defRPr b="1" i="0" sz="1600" u="none" cap="none" strike="noStrike">
                <a:solidFill>
                  <a:schemeClr val="dk1"/>
                </a:solidFill>
                <a:latin typeface="Tahoma"/>
                <a:ea typeface="Tahoma"/>
                <a:cs typeface="Tahoma"/>
                <a:sym typeface="Tahoma"/>
              </a:defRPr>
            </a:lvl9pPr>
          </a:lstStyle>
          <a:p/>
        </p:txBody>
      </p:sp>
      <p:sp>
        <p:nvSpPr>
          <p:cNvPr id="31" name="Google Shape;31;p6"/>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20040" lvl="0" marL="457200"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ahoma"/>
                <a:ea typeface="Tahoma"/>
                <a:cs typeface="Tahoma"/>
                <a:sym typeface="Tahoma"/>
              </a:defRPr>
            </a:lvl1pPr>
            <a:lvl2pPr indent="-298450" lvl="1" marL="914400" marR="0" rtl="0" algn="l">
              <a:spcBef>
                <a:spcPts val="400"/>
              </a:spcBef>
              <a:spcAft>
                <a:spcPts val="0"/>
              </a:spcAft>
              <a:buClr>
                <a:schemeClr val="hlink"/>
              </a:buClr>
              <a:buSzPts val="1100"/>
              <a:buFont typeface="Noto Sans Symbols"/>
              <a:buChar char="■"/>
              <a:defRPr b="0" i="0" sz="2000" u="none" cap="none" strike="noStrike">
                <a:solidFill>
                  <a:schemeClr val="dk1"/>
                </a:solidFill>
                <a:latin typeface="Tahoma"/>
                <a:ea typeface="Tahoma"/>
                <a:cs typeface="Tahoma"/>
                <a:sym typeface="Tahoma"/>
              </a:defRPr>
            </a:lvl2pPr>
            <a:lvl3pPr indent="-285750" lvl="2" marL="1371600" marR="0" rtl="0" algn="l">
              <a:spcBef>
                <a:spcPts val="360"/>
              </a:spcBef>
              <a:spcAft>
                <a:spcPts val="0"/>
              </a:spcAft>
              <a:buClr>
                <a:schemeClr val="folHlink"/>
              </a:buClr>
              <a:buSzPts val="900"/>
              <a:buFont typeface="Noto Sans Symbols"/>
              <a:buChar char="■"/>
              <a:defRPr b="0" i="0" sz="1800" u="none" cap="none" strike="noStrike">
                <a:solidFill>
                  <a:schemeClr val="dk1"/>
                </a:solidFill>
                <a:latin typeface="Tahoma"/>
                <a:ea typeface="Tahoma"/>
                <a:cs typeface="Tahoma"/>
                <a:sym typeface="Tahoma"/>
              </a:defRPr>
            </a:lvl3pPr>
            <a:lvl4pPr indent="-284480" lvl="3" marL="1828800" marR="0" rtl="0" algn="l">
              <a:spcBef>
                <a:spcPts val="320"/>
              </a:spcBef>
              <a:spcAft>
                <a:spcPts val="0"/>
              </a:spcAft>
              <a:buClr>
                <a:schemeClr val="accent2"/>
              </a:buClr>
              <a:buSzPts val="880"/>
              <a:buFont typeface="Noto Sans Symbols"/>
              <a:buChar char="■"/>
              <a:defRPr b="0" i="0" sz="1600" u="none" cap="none" strike="noStrike">
                <a:solidFill>
                  <a:schemeClr val="dk1"/>
                </a:solidFill>
                <a:latin typeface="Tahoma"/>
                <a:ea typeface="Tahoma"/>
                <a:cs typeface="Tahoma"/>
                <a:sym typeface="Tahoma"/>
              </a:defRPr>
            </a:lvl4pPr>
            <a:lvl5pPr indent="-279400" lvl="4" marL="2286000" marR="0" rtl="0" algn="l">
              <a:spcBef>
                <a:spcPts val="320"/>
              </a:spcBef>
              <a:spcAft>
                <a:spcPts val="0"/>
              </a:spcAft>
              <a:buClr>
                <a:schemeClr val="accent1"/>
              </a:buClr>
              <a:buSzPts val="800"/>
              <a:buFont typeface="Noto Sans Symbols"/>
              <a:buChar char="■"/>
              <a:defRPr b="0" i="0" sz="1600" u="none" cap="none" strike="noStrike">
                <a:solidFill>
                  <a:schemeClr val="dk1"/>
                </a:solidFill>
                <a:latin typeface="Tahoma"/>
                <a:ea typeface="Tahoma"/>
                <a:cs typeface="Tahoma"/>
                <a:sym typeface="Tahoma"/>
              </a:defRPr>
            </a:lvl5pPr>
            <a:lvl6pPr indent="-279400" lvl="5" marL="2743200" marR="0" rtl="0" algn="l">
              <a:spcBef>
                <a:spcPts val="320"/>
              </a:spcBef>
              <a:spcAft>
                <a:spcPts val="0"/>
              </a:spcAft>
              <a:buClr>
                <a:schemeClr val="accent1"/>
              </a:buClr>
              <a:buSzPts val="800"/>
              <a:buFont typeface="Noto Sans Symbols"/>
              <a:buChar char="■"/>
              <a:defRPr b="0" i="0" sz="1600" u="none" cap="none" strike="noStrike">
                <a:solidFill>
                  <a:schemeClr val="dk1"/>
                </a:solidFill>
                <a:latin typeface="Tahoma"/>
                <a:ea typeface="Tahoma"/>
                <a:cs typeface="Tahoma"/>
                <a:sym typeface="Tahoma"/>
              </a:defRPr>
            </a:lvl6pPr>
            <a:lvl7pPr indent="-279400" lvl="6" marL="3200400" marR="0" rtl="0" algn="l">
              <a:spcBef>
                <a:spcPts val="320"/>
              </a:spcBef>
              <a:spcAft>
                <a:spcPts val="0"/>
              </a:spcAft>
              <a:buClr>
                <a:schemeClr val="accent1"/>
              </a:buClr>
              <a:buSzPts val="800"/>
              <a:buFont typeface="Noto Sans Symbols"/>
              <a:buChar char="■"/>
              <a:defRPr b="0" i="0" sz="1600" u="none" cap="none" strike="noStrike">
                <a:solidFill>
                  <a:schemeClr val="dk1"/>
                </a:solidFill>
                <a:latin typeface="Tahoma"/>
                <a:ea typeface="Tahoma"/>
                <a:cs typeface="Tahoma"/>
                <a:sym typeface="Tahoma"/>
              </a:defRPr>
            </a:lvl7pPr>
            <a:lvl8pPr indent="-279400" lvl="7" marL="3657600" marR="0" rtl="0" algn="l">
              <a:spcBef>
                <a:spcPts val="320"/>
              </a:spcBef>
              <a:spcAft>
                <a:spcPts val="0"/>
              </a:spcAft>
              <a:buClr>
                <a:schemeClr val="accent1"/>
              </a:buClr>
              <a:buSzPts val="800"/>
              <a:buFont typeface="Noto Sans Symbols"/>
              <a:buChar char="■"/>
              <a:defRPr b="0" i="0" sz="1600" u="none" cap="none" strike="noStrike">
                <a:solidFill>
                  <a:schemeClr val="dk1"/>
                </a:solidFill>
                <a:latin typeface="Tahoma"/>
                <a:ea typeface="Tahoma"/>
                <a:cs typeface="Tahoma"/>
                <a:sym typeface="Tahoma"/>
              </a:defRPr>
            </a:lvl8pPr>
            <a:lvl9pPr indent="-279400" lvl="8" marL="4114800" marR="0" rtl="0" algn="l">
              <a:spcBef>
                <a:spcPts val="320"/>
              </a:spcBef>
              <a:spcAft>
                <a:spcPts val="0"/>
              </a:spcAft>
              <a:buClr>
                <a:schemeClr val="accent1"/>
              </a:buClr>
              <a:buSzPts val="800"/>
              <a:buFont typeface="Noto Sans Symbols"/>
              <a:buChar char="■"/>
              <a:defRPr b="0" i="0" sz="1600" u="none" cap="none" strike="noStrike">
                <a:solidFill>
                  <a:schemeClr val="dk1"/>
                </a:solidFill>
                <a:latin typeface="Tahoma"/>
                <a:ea typeface="Tahoma"/>
                <a:cs typeface="Tahoma"/>
                <a:sym typeface="Tahoma"/>
              </a:defRPr>
            </a:lvl9pPr>
          </a:lstStyle>
          <a:p/>
        </p:txBody>
      </p:sp>
      <p:sp>
        <p:nvSpPr>
          <p:cNvPr id="32" name="Google Shape;32;p6"/>
          <p:cNvSpPr txBox="1"/>
          <p:nvPr>
            <p:ph idx="12" type="sldNum"/>
          </p:nvPr>
        </p:nvSpPr>
        <p:spPr>
          <a:xfrm>
            <a:off x="0" y="6400800"/>
            <a:ext cx="1905000" cy="457200"/>
          </a:xfrm>
          <a:prstGeom prst="rect">
            <a:avLst/>
          </a:prstGeom>
          <a:noFill/>
          <a:ln>
            <a:noFill/>
          </a:ln>
        </p:spPr>
        <p:txBody>
          <a:bodyPr anchorCtr="0" anchor="b" bIns="45700" lIns="91425" spcFirstLastPara="1" rIns="91425" wrap="square" tIns="45700">
            <a:noAutofit/>
          </a:bodyPr>
          <a:lstStyle>
            <a:lvl1pPr indent="0" lvl="0"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1pPr>
            <a:lvl2pPr indent="0" lvl="1"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2pPr>
            <a:lvl3pPr indent="0" lvl="2"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3pPr>
            <a:lvl4pPr indent="0" lvl="3"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4pPr>
            <a:lvl5pPr indent="0" lvl="4"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5pPr>
            <a:lvl6pPr indent="0" lvl="5"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6pPr>
            <a:lvl7pPr indent="0" lvl="6"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7pPr>
            <a:lvl8pPr indent="0" lvl="7"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8pPr>
            <a:lvl9pPr indent="0" lvl="8"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9pPr>
          </a:lstStyle>
          <a:p>
            <a:pPr indent="0" lvl="0" marL="0" rtl="0" algn="l">
              <a:spcBef>
                <a:spcPts val="0"/>
              </a:spcBef>
              <a:spcAft>
                <a:spcPts val="0"/>
              </a:spcAft>
              <a:buNone/>
            </a:pPr>
            <a:r>
              <a:rPr lang="en-US"/>
              <a:t>8.</a:t>
            </a: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3" name="Shape 33"/>
        <p:cNvGrpSpPr/>
        <p:nvPr/>
      </p:nvGrpSpPr>
      <p:grpSpPr>
        <a:xfrm>
          <a:off x="0" y="0"/>
          <a:ext cx="0" cy="0"/>
          <a:chOff x="0" y="0"/>
          <a:chExt cx="0" cy="0"/>
        </a:xfrm>
      </p:grpSpPr>
      <p:sp>
        <p:nvSpPr>
          <p:cNvPr id="34" name="Google Shape;34;p7"/>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35" name="Google Shape;35;p7"/>
          <p:cNvSpPr txBox="1"/>
          <p:nvPr>
            <p:ph idx="12" type="sldNum"/>
          </p:nvPr>
        </p:nvSpPr>
        <p:spPr>
          <a:xfrm>
            <a:off x="0" y="6400800"/>
            <a:ext cx="1905000" cy="457200"/>
          </a:xfrm>
          <a:prstGeom prst="rect">
            <a:avLst/>
          </a:prstGeom>
          <a:noFill/>
          <a:ln>
            <a:noFill/>
          </a:ln>
        </p:spPr>
        <p:txBody>
          <a:bodyPr anchorCtr="0" anchor="b" bIns="45700" lIns="91425" spcFirstLastPara="1" rIns="91425" wrap="square" tIns="45700">
            <a:noAutofit/>
          </a:bodyPr>
          <a:lstStyle>
            <a:lvl1pPr indent="0" lvl="0"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1pPr>
            <a:lvl2pPr indent="0" lvl="1"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2pPr>
            <a:lvl3pPr indent="0" lvl="2"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3pPr>
            <a:lvl4pPr indent="0" lvl="3"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4pPr>
            <a:lvl5pPr indent="0" lvl="4"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5pPr>
            <a:lvl6pPr indent="0" lvl="5"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6pPr>
            <a:lvl7pPr indent="0" lvl="6"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7pPr>
            <a:lvl8pPr indent="0" lvl="7"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8pPr>
            <a:lvl9pPr indent="0" lvl="8"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9pPr>
          </a:lstStyle>
          <a:p>
            <a:pPr indent="0" lvl="0" marL="0" rtl="0" algn="l">
              <a:spcBef>
                <a:spcPts val="0"/>
              </a:spcBef>
              <a:spcAft>
                <a:spcPts val="0"/>
              </a:spcAft>
              <a:buNone/>
            </a:pPr>
            <a:r>
              <a:rPr lang="en-US"/>
              <a:t>8.</a:t>
            </a: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6" name="Shape 36"/>
        <p:cNvGrpSpPr/>
        <p:nvPr/>
      </p:nvGrpSpPr>
      <p:grpSpPr>
        <a:xfrm>
          <a:off x="0" y="0"/>
          <a:ext cx="0" cy="0"/>
          <a:chOff x="0" y="0"/>
          <a:chExt cx="0" cy="0"/>
        </a:xfrm>
      </p:grpSpPr>
      <p:sp>
        <p:nvSpPr>
          <p:cNvPr id="37" name="Google Shape;37;p8"/>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20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38" name="Google Shape;38;p8"/>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292100" lvl="5" marL="27432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6pPr>
            <a:lvl7pPr indent="-292100" lvl="6" marL="32004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7pPr>
            <a:lvl8pPr indent="-292100" lvl="7" marL="36576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8pPr>
            <a:lvl9pPr indent="-292100" lvl="8" marL="41148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9pPr>
          </a:lstStyle>
          <a:p/>
        </p:txBody>
      </p:sp>
      <p:sp>
        <p:nvSpPr>
          <p:cNvPr id="39" name="Google Shape;39;p8"/>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0"/>
              </a:spcBef>
              <a:spcAft>
                <a:spcPts val="0"/>
              </a:spcAft>
              <a:buClr>
                <a:schemeClr val="folHlink"/>
              </a:buClr>
              <a:buSzPts val="840"/>
              <a:buFont typeface="Noto Sans Symbols"/>
              <a:buNone/>
              <a:defRPr b="0" i="0" sz="1400" u="none" cap="none" strike="noStrike">
                <a:solidFill>
                  <a:schemeClr val="dk1"/>
                </a:solidFill>
                <a:latin typeface="Tahoma"/>
                <a:ea typeface="Tahoma"/>
                <a:cs typeface="Tahoma"/>
                <a:sym typeface="Tahoma"/>
              </a:defRPr>
            </a:lvl1pPr>
            <a:lvl2pPr indent="-228600" lvl="1" marL="914400" marR="0" rtl="0" algn="l">
              <a:spcBef>
                <a:spcPts val="240"/>
              </a:spcBef>
              <a:spcAft>
                <a:spcPts val="0"/>
              </a:spcAft>
              <a:buClr>
                <a:schemeClr val="hlink"/>
              </a:buClr>
              <a:buSzPts val="660"/>
              <a:buFont typeface="Noto Sans Symbols"/>
              <a:buNone/>
              <a:defRPr b="0" i="0" sz="1200" u="none" cap="none" strike="noStrike">
                <a:solidFill>
                  <a:schemeClr val="dk1"/>
                </a:solidFill>
                <a:latin typeface="Tahoma"/>
                <a:ea typeface="Tahoma"/>
                <a:cs typeface="Tahoma"/>
                <a:sym typeface="Tahoma"/>
              </a:defRPr>
            </a:lvl2pPr>
            <a:lvl3pPr indent="-228600" lvl="2" marL="1371600" marR="0" rtl="0" algn="l">
              <a:spcBef>
                <a:spcPts val="200"/>
              </a:spcBef>
              <a:spcAft>
                <a:spcPts val="0"/>
              </a:spcAft>
              <a:buClr>
                <a:schemeClr val="folHlink"/>
              </a:buClr>
              <a:buSzPts val="500"/>
              <a:buFont typeface="Noto Sans Symbols"/>
              <a:buNone/>
              <a:defRPr b="0" i="0" sz="1000" u="none" cap="none" strike="noStrike">
                <a:solidFill>
                  <a:schemeClr val="dk1"/>
                </a:solidFill>
                <a:latin typeface="Tahoma"/>
                <a:ea typeface="Tahoma"/>
                <a:cs typeface="Tahoma"/>
                <a:sym typeface="Tahoma"/>
              </a:defRPr>
            </a:lvl3pPr>
            <a:lvl4pPr indent="-228600" lvl="3" marL="1828800" marR="0" rtl="0" algn="l">
              <a:spcBef>
                <a:spcPts val="180"/>
              </a:spcBef>
              <a:spcAft>
                <a:spcPts val="0"/>
              </a:spcAft>
              <a:buClr>
                <a:schemeClr val="accent2"/>
              </a:buClr>
              <a:buSzPts val="495"/>
              <a:buFont typeface="Noto Sans Symbols"/>
              <a:buNone/>
              <a:defRPr b="0" i="0" sz="900" u="none" cap="none" strike="noStrike">
                <a:solidFill>
                  <a:schemeClr val="dk1"/>
                </a:solidFill>
                <a:latin typeface="Tahoma"/>
                <a:ea typeface="Tahoma"/>
                <a:cs typeface="Tahoma"/>
                <a:sym typeface="Tahoma"/>
              </a:defRPr>
            </a:lvl4pPr>
            <a:lvl5pPr indent="-228600" lvl="4" marL="2286000" marR="0" rtl="0" algn="l">
              <a:spcBef>
                <a:spcPts val="180"/>
              </a:spcBef>
              <a:spcAft>
                <a:spcPts val="0"/>
              </a:spcAft>
              <a:buClr>
                <a:schemeClr val="accent1"/>
              </a:buClr>
              <a:buSzPts val="450"/>
              <a:buFont typeface="Noto Sans Symbols"/>
              <a:buNone/>
              <a:defRPr b="0" i="0" sz="900" u="none" cap="none" strike="noStrike">
                <a:solidFill>
                  <a:schemeClr val="dk1"/>
                </a:solidFill>
                <a:latin typeface="Tahoma"/>
                <a:ea typeface="Tahoma"/>
                <a:cs typeface="Tahoma"/>
                <a:sym typeface="Tahoma"/>
              </a:defRPr>
            </a:lvl5pPr>
            <a:lvl6pPr indent="-228600" lvl="5" marL="2743200" marR="0" rtl="0" algn="l">
              <a:spcBef>
                <a:spcPts val="180"/>
              </a:spcBef>
              <a:spcAft>
                <a:spcPts val="0"/>
              </a:spcAft>
              <a:buClr>
                <a:schemeClr val="accent1"/>
              </a:buClr>
              <a:buSzPts val="450"/>
              <a:buFont typeface="Noto Sans Symbols"/>
              <a:buNone/>
              <a:defRPr b="0" i="0" sz="900" u="none" cap="none" strike="noStrike">
                <a:solidFill>
                  <a:schemeClr val="dk1"/>
                </a:solidFill>
                <a:latin typeface="Tahoma"/>
                <a:ea typeface="Tahoma"/>
                <a:cs typeface="Tahoma"/>
                <a:sym typeface="Tahoma"/>
              </a:defRPr>
            </a:lvl6pPr>
            <a:lvl7pPr indent="-228600" lvl="6" marL="3200400" marR="0" rtl="0" algn="l">
              <a:spcBef>
                <a:spcPts val="180"/>
              </a:spcBef>
              <a:spcAft>
                <a:spcPts val="0"/>
              </a:spcAft>
              <a:buClr>
                <a:schemeClr val="accent1"/>
              </a:buClr>
              <a:buSzPts val="450"/>
              <a:buFont typeface="Noto Sans Symbols"/>
              <a:buNone/>
              <a:defRPr b="0" i="0" sz="900" u="none" cap="none" strike="noStrike">
                <a:solidFill>
                  <a:schemeClr val="dk1"/>
                </a:solidFill>
                <a:latin typeface="Tahoma"/>
                <a:ea typeface="Tahoma"/>
                <a:cs typeface="Tahoma"/>
                <a:sym typeface="Tahoma"/>
              </a:defRPr>
            </a:lvl7pPr>
            <a:lvl8pPr indent="-228600" lvl="7" marL="3657600" marR="0" rtl="0" algn="l">
              <a:spcBef>
                <a:spcPts val="180"/>
              </a:spcBef>
              <a:spcAft>
                <a:spcPts val="0"/>
              </a:spcAft>
              <a:buClr>
                <a:schemeClr val="accent1"/>
              </a:buClr>
              <a:buSzPts val="450"/>
              <a:buFont typeface="Noto Sans Symbols"/>
              <a:buNone/>
              <a:defRPr b="0" i="0" sz="900" u="none" cap="none" strike="noStrike">
                <a:solidFill>
                  <a:schemeClr val="dk1"/>
                </a:solidFill>
                <a:latin typeface="Tahoma"/>
                <a:ea typeface="Tahoma"/>
                <a:cs typeface="Tahoma"/>
                <a:sym typeface="Tahoma"/>
              </a:defRPr>
            </a:lvl8pPr>
            <a:lvl9pPr indent="-228600" lvl="8" marL="4114800" marR="0" rtl="0" algn="l">
              <a:spcBef>
                <a:spcPts val="180"/>
              </a:spcBef>
              <a:spcAft>
                <a:spcPts val="0"/>
              </a:spcAft>
              <a:buClr>
                <a:schemeClr val="accent1"/>
              </a:buClr>
              <a:buSzPts val="450"/>
              <a:buFont typeface="Noto Sans Symbols"/>
              <a:buNone/>
              <a:defRPr b="0" i="0" sz="900" u="none" cap="none" strike="noStrike">
                <a:solidFill>
                  <a:schemeClr val="dk1"/>
                </a:solidFill>
                <a:latin typeface="Tahoma"/>
                <a:ea typeface="Tahoma"/>
                <a:cs typeface="Tahoma"/>
                <a:sym typeface="Tahoma"/>
              </a:defRPr>
            </a:lvl9pPr>
          </a:lstStyle>
          <a:p/>
        </p:txBody>
      </p:sp>
      <p:sp>
        <p:nvSpPr>
          <p:cNvPr id="40" name="Google Shape;40;p8"/>
          <p:cNvSpPr txBox="1"/>
          <p:nvPr>
            <p:ph idx="12" type="sldNum"/>
          </p:nvPr>
        </p:nvSpPr>
        <p:spPr>
          <a:xfrm>
            <a:off x="0" y="6400800"/>
            <a:ext cx="1905000" cy="457200"/>
          </a:xfrm>
          <a:prstGeom prst="rect">
            <a:avLst/>
          </a:prstGeom>
          <a:noFill/>
          <a:ln>
            <a:noFill/>
          </a:ln>
        </p:spPr>
        <p:txBody>
          <a:bodyPr anchorCtr="0" anchor="b" bIns="45700" lIns="91425" spcFirstLastPara="1" rIns="91425" wrap="square" tIns="45700">
            <a:noAutofit/>
          </a:bodyPr>
          <a:lstStyle>
            <a:lvl1pPr indent="0" lvl="0"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1pPr>
            <a:lvl2pPr indent="0" lvl="1"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2pPr>
            <a:lvl3pPr indent="0" lvl="2"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3pPr>
            <a:lvl4pPr indent="0" lvl="3"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4pPr>
            <a:lvl5pPr indent="0" lvl="4"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5pPr>
            <a:lvl6pPr indent="0" lvl="5"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6pPr>
            <a:lvl7pPr indent="0" lvl="6"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7pPr>
            <a:lvl8pPr indent="0" lvl="7"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8pPr>
            <a:lvl9pPr indent="0" lvl="8"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9pPr>
          </a:lstStyle>
          <a:p>
            <a:pPr indent="0" lvl="0" marL="0" rtl="0" algn="l">
              <a:spcBef>
                <a:spcPts val="0"/>
              </a:spcBef>
              <a:spcAft>
                <a:spcPts val="0"/>
              </a:spcAft>
              <a:buNone/>
            </a:pPr>
            <a:r>
              <a:rPr lang="en-US"/>
              <a:t>8.</a:t>
            </a: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1" name="Shape 41"/>
        <p:cNvGrpSpPr/>
        <p:nvPr/>
      </p:nvGrpSpPr>
      <p:grpSpPr>
        <a:xfrm>
          <a:off x="0" y="0"/>
          <a:ext cx="0" cy="0"/>
          <a:chOff x="0" y="0"/>
          <a:chExt cx="0" cy="0"/>
        </a:xfrm>
      </p:grpSpPr>
      <p:sp>
        <p:nvSpPr>
          <p:cNvPr id="42" name="Google Shape;42;p9"/>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20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43" name="Google Shape;43;p9"/>
          <p:cNvSpPr/>
          <p:nvPr>
            <p:ph idx="2" type="pic"/>
          </p:nvPr>
        </p:nvSpPr>
        <p:spPr>
          <a:xfrm>
            <a:off x="1792288" y="612775"/>
            <a:ext cx="5486400" cy="4114800"/>
          </a:xfrm>
          <a:prstGeom prst="rect">
            <a:avLst/>
          </a:prstGeom>
          <a:noFill/>
          <a:ln>
            <a:noFill/>
          </a:ln>
        </p:spPr>
      </p:sp>
      <p:sp>
        <p:nvSpPr>
          <p:cNvPr id="44" name="Google Shape;44;p9"/>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0"/>
              </a:spcBef>
              <a:spcAft>
                <a:spcPts val="0"/>
              </a:spcAft>
              <a:buClr>
                <a:schemeClr val="folHlink"/>
              </a:buClr>
              <a:buSzPts val="840"/>
              <a:buFont typeface="Noto Sans Symbols"/>
              <a:buNone/>
              <a:defRPr b="0" i="0" sz="1400" u="none" cap="none" strike="noStrike">
                <a:solidFill>
                  <a:schemeClr val="dk1"/>
                </a:solidFill>
                <a:latin typeface="Tahoma"/>
                <a:ea typeface="Tahoma"/>
                <a:cs typeface="Tahoma"/>
                <a:sym typeface="Tahoma"/>
              </a:defRPr>
            </a:lvl1pPr>
            <a:lvl2pPr indent="-228600" lvl="1" marL="914400" marR="0" rtl="0" algn="l">
              <a:spcBef>
                <a:spcPts val="240"/>
              </a:spcBef>
              <a:spcAft>
                <a:spcPts val="0"/>
              </a:spcAft>
              <a:buClr>
                <a:schemeClr val="hlink"/>
              </a:buClr>
              <a:buSzPts val="660"/>
              <a:buFont typeface="Noto Sans Symbols"/>
              <a:buNone/>
              <a:defRPr b="0" i="0" sz="1200" u="none" cap="none" strike="noStrike">
                <a:solidFill>
                  <a:schemeClr val="dk1"/>
                </a:solidFill>
                <a:latin typeface="Tahoma"/>
                <a:ea typeface="Tahoma"/>
                <a:cs typeface="Tahoma"/>
                <a:sym typeface="Tahoma"/>
              </a:defRPr>
            </a:lvl2pPr>
            <a:lvl3pPr indent="-228600" lvl="2" marL="1371600" marR="0" rtl="0" algn="l">
              <a:spcBef>
                <a:spcPts val="200"/>
              </a:spcBef>
              <a:spcAft>
                <a:spcPts val="0"/>
              </a:spcAft>
              <a:buClr>
                <a:schemeClr val="folHlink"/>
              </a:buClr>
              <a:buSzPts val="500"/>
              <a:buFont typeface="Noto Sans Symbols"/>
              <a:buNone/>
              <a:defRPr b="0" i="0" sz="1000" u="none" cap="none" strike="noStrike">
                <a:solidFill>
                  <a:schemeClr val="dk1"/>
                </a:solidFill>
                <a:latin typeface="Tahoma"/>
                <a:ea typeface="Tahoma"/>
                <a:cs typeface="Tahoma"/>
                <a:sym typeface="Tahoma"/>
              </a:defRPr>
            </a:lvl3pPr>
            <a:lvl4pPr indent="-228600" lvl="3" marL="1828800" marR="0" rtl="0" algn="l">
              <a:spcBef>
                <a:spcPts val="180"/>
              </a:spcBef>
              <a:spcAft>
                <a:spcPts val="0"/>
              </a:spcAft>
              <a:buClr>
                <a:schemeClr val="accent2"/>
              </a:buClr>
              <a:buSzPts val="495"/>
              <a:buFont typeface="Noto Sans Symbols"/>
              <a:buNone/>
              <a:defRPr b="0" i="0" sz="900" u="none" cap="none" strike="noStrike">
                <a:solidFill>
                  <a:schemeClr val="dk1"/>
                </a:solidFill>
                <a:latin typeface="Tahoma"/>
                <a:ea typeface="Tahoma"/>
                <a:cs typeface="Tahoma"/>
                <a:sym typeface="Tahoma"/>
              </a:defRPr>
            </a:lvl4pPr>
            <a:lvl5pPr indent="-228600" lvl="4" marL="2286000" marR="0" rtl="0" algn="l">
              <a:spcBef>
                <a:spcPts val="180"/>
              </a:spcBef>
              <a:spcAft>
                <a:spcPts val="0"/>
              </a:spcAft>
              <a:buClr>
                <a:schemeClr val="accent1"/>
              </a:buClr>
              <a:buSzPts val="450"/>
              <a:buFont typeface="Noto Sans Symbols"/>
              <a:buNone/>
              <a:defRPr b="0" i="0" sz="900" u="none" cap="none" strike="noStrike">
                <a:solidFill>
                  <a:schemeClr val="dk1"/>
                </a:solidFill>
                <a:latin typeface="Tahoma"/>
                <a:ea typeface="Tahoma"/>
                <a:cs typeface="Tahoma"/>
                <a:sym typeface="Tahoma"/>
              </a:defRPr>
            </a:lvl5pPr>
            <a:lvl6pPr indent="-228600" lvl="5" marL="2743200" marR="0" rtl="0" algn="l">
              <a:spcBef>
                <a:spcPts val="180"/>
              </a:spcBef>
              <a:spcAft>
                <a:spcPts val="0"/>
              </a:spcAft>
              <a:buClr>
                <a:schemeClr val="accent1"/>
              </a:buClr>
              <a:buSzPts val="450"/>
              <a:buFont typeface="Noto Sans Symbols"/>
              <a:buNone/>
              <a:defRPr b="0" i="0" sz="900" u="none" cap="none" strike="noStrike">
                <a:solidFill>
                  <a:schemeClr val="dk1"/>
                </a:solidFill>
                <a:latin typeface="Tahoma"/>
                <a:ea typeface="Tahoma"/>
                <a:cs typeface="Tahoma"/>
                <a:sym typeface="Tahoma"/>
              </a:defRPr>
            </a:lvl6pPr>
            <a:lvl7pPr indent="-228600" lvl="6" marL="3200400" marR="0" rtl="0" algn="l">
              <a:spcBef>
                <a:spcPts val="180"/>
              </a:spcBef>
              <a:spcAft>
                <a:spcPts val="0"/>
              </a:spcAft>
              <a:buClr>
                <a:schemeClr val="accent1"/>
              </a:buClr>
              <a:buSzPts val="450"/>
              <a:buFont typeface="Noto Sans Symbols"/>
              <a:buNone/>
              <a:defRPr b="0" i="0" sz="900" u="none" cap="none" strike="noStrike">
                <a:solidFill>
                  <a:schemeClr val="dk1"/>
                </a:solidFill>
                <a:latin typeface="Tahoma"/>
                <a:ea typeface="Tahoma"/>
                <a:cs typeface="Tahoma"/>
                <a:sym typeface="Tahoma"/>
              </a:defRPr>
            </a:lvl7pPr>
            <a:lvl8pPr indent="-228600" lvl="7" marL="3657600" marR="0" rtl="0" algn="l">
              <a:spcBef>
                <a:spcPts val="180"/>
              </a:spcBef>
              <a:spcAft>
                <a:spcPts val="0"/>
              </a:spcAft>
              <a:buClr>
                <a:schemeClr val="accent1"/>
              </a:buClr>
              <a:buSzPts val="450"/>
              <a:buFont typeface="Noto Sans Symbols"/>
              <a:buNone/>
              <a:defRPr b="0" i="0" sz="900" u="none" cap="none" strike="noStrike">
                <a:solidFill>
                  <a:schemeClr val="dk1"/>
                </a:solidFill>
                <a:latin typeface="Tahoma"/>
                <a:ea typeface="Tahoma"/>
                <a:cs typeface="Tahoma"/>
                <a:sym typeface="Tahoma"/>
              </a:defRPr>
            </a:lvl8pPr>
            <a:lvl9pPr indent="-228600" lvl="8" marL="4114800" marR="0" rtl="0" algn="l">
              <a:spcBef>
                <a:spcPts val="180"/>
              </a:spcBef>
              <a:spcAft>
                <a:spcPts val="0"/>
              </a:spcAft>
              <a:buClr>
                <a:schemeClr val="accent1"/>
              </a:buClr>
              <a:buSzPts val="450"/>
              <a:buFont typeface="Noto Sans Symbols"/>
              <a:buNone/>
              <a:defRPr b="0" i="0" sz="900" u="none" cap="none" strike="noStrike">
                <a:solidFill>
                  <a:schemeClr val="dk1"/>
                </a:solidFill>
                <a:latin typeface="Tahoma"/>
                <a:ea typeface="Tahoma"/>
                <a:cs typeface="Tahoma"/>
                <a:sym typeface="Tahoma"/>
              </a:defRPr>
            </a:lvl9pPr>
          </a:lstStyle>
          <a:p/>
        </p:txBody>
      </p:sp>
      <p:sp>
        <p:nvSpPr>
          <p:cNvPr id="45" name="Google Shape;45;p9"/>
          <p:cNvSpPr txBox="1"/>
          <p:nvPr>
            <p:ph idx="12" type="sldNum"/>
          </p:nvPr>
        </p:nvSpPr>
        <p:spPr>
          <a:xfrm>
            <a:off x="0" y="6400800"/>
            <a:ext cx="1905000" cy="457200"/>
          </a:xfrm>
          <a:prstGeom prst="rect">
            <a:avLst/>
          </a:prstGeom>
          <a:noFill/>
          <a:ln>
            <a:noFill/>
          </a:ln>
        </p:spPr>
        <p:txBody>
          <a:bodyPr anchorCtr="0" anchor="b" bIns="45700" lIns="91425" spcFirstLastPara="1" rIns="91425" wrap="square" tIns="45700">
            <a:noAutofit/>
          </a:bodyPr>
          <a:lstStyle>
            <a:lvl1pPr indent="0" lvl="0"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1pPr>
            <a:lvl2pPr indent="0" lvl="1"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2pPr>
            <a:lvl3pPr indent="0" lvl="2"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3pPr>
            <a:lvl4pPr indent="0" lvl="3"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4pPr>
            <a:lvl5pPr indent="0" lvl="4"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5pPr>
            <a:lvl6pPr indent="0" lvl="5"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6pPr>
            <a:lvl7pPr indent="0" lvl="6"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7pPr>
            <a:lvl8pPr indent="0" lvl="7"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8pPr>
            <a:lvl9pPr indent="0" lvl="8"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9pPr>
          </a:lstStyle>
          <a:p>
            <a:pPr indent="0" lvl="0" marL="0" rtl="0" algn="l">
              <a:spcBef>
                <a:spcPts val="0"/>
              </a:spcBef>
              <a:spcAft>
                <a:spcPts val="0"/>
              </a:spcAft>
              <a:buNone/>
            </a:pPr>
            <a:r>
              <a:rPr lang="en-US"/>
              <a:t>8.</a:t>
            </a: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6" name="Shape 46"/>
        <p:cNvGrpSpPr/>
        <p:nvPr/>
      </p:nvGrpSpPr>
      <p:grpSpPr>
        <a:xfrm>
          <a:off x="0" y="0"/>
          <a:ext cx="0" cy="0"/>
          <a:chOff x="0" y="0"/>
          <a:chExt cx="0" cy="0"/>
        </a:xfrm>
      </p:grpSpPr>
      <p:sp>
        <p:nvSpPr>
          <p:cNvPr id="47" name="Google Shape;47;p10"/>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48" name="Google Shape;48;p10"/>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292100" lvl="5" marL="27432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6pPr>
            <a:lvl7pPr indent="-292100" lvl="6" marL="32004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7pPr>
            <a:lvl8pPr indent="-292100" lvl="7" marL="36576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8pPr>
            <a:lvl9pPr indent="-292100" lvl="8" marL="41148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9pPr>
          </a:lstStyle>
          <a:p/>
        </p:txBody>
      </p:sp>
      <p:sp>
        <p:nvSpPr>
          <p:cNvPr id="49" name="Google Shape;49;p10"/>
          <p:cNvSpPr txBox="1"/>
          <p:nvPr>
            <p:ph idx="12" type="sldNum"/>
          </p:nvPr>
        </p:nvSpPr>
        <p:spPr>
          <a:xfrm>
            <a:off x="0" y="6400800"/>
            <a:ext cx="1905000" cy="457200"/>
          </a:xfrm>
          <a:prstGeom prst="rect">
            <a:avLst/>
          </a:prstGeom>
          <a:noFill/>
          <a:ln>
            <a:noFill/>
          </a:ln>
        </p:spPr>
        <p:txBody>
          <a:bodyPr anchorCtr="0" anchor="b" bIns="45700" lIns="91425" spcFirstLastPara="1" rIns="91425" wrap="square" tIns="45700">
            <a:noAutofit/>
          </a:bodyPr>
          <a:lstStyle>
            <a:lvl1pPr indent="0" lvl="0"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1pPr>
            <a:lvl2pPr indent="0" lvl="1"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2pPr>
            <a:lvl3pPr indent="0" lvl="2"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3pPr>
            <a:lvl4pPr indent="0" lvl="3"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4pPr>
            <a:lvl5pPr indent="0" lvl="4"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5pPr>
            <a:lvl6pPr indent="0" lvl="5"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6pPr>
            <a:lvl7pPr indent="0" lvl="6"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7pPr>
            <a:lvl8pPr indent="0" lvl="7"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8pPr>
            <a:lvl9pPr indent="0" lvl="8"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9pPr>
          </a:lstStyle>
          <a:p>
            <a:pPr indent="0" lvl="0" marL="0" rtl="0" algn="l">
              <a:spcBef>
                <a:spcPts val="0"/>
              </a:spcBef>
              <a:spcAft>
                <a:spcPts val="0"/>
              </a:spcAft>
              <a:buNone/>
            </a:pPr>
            <a:r>
              <a:rPr lang="en-US"/>
              <a:t>8.</a:t>
            </a: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theme" Target="../theme/theme1.xml"/><Relationship Id="rId10" Type="http://schemas.openxmlformats.org/officeDocument/2006/relationships/slideLayout" Target="../slideLayouts/slideLayout10.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idx="12" type="sldNum"/>
          </p:nvPr>
        </p:nvSpPr>
        <p:spPr>
          <a:xfrm>
            <a:off x="0" y="6400800"/>
            <a:ext cx="1905000" cy="457200"/>
          </a:xfrm>
          <a:prstGeom prst="rect">
            <a:avLst/>
          </a:prstGeom>
          <a:noFill/>
          <a:ln>
            <a:noFill/>
          </a:ln>
        </p:spPr>
        <p:txBody>
          <a:bodyPr anchorCtr="0" anchor="b" bIns="45700" lIns="91425" spcFirstLastPara="1" rIns="91425" wrap="square" tIns="45700">
            <a:noAutofit/>
          </a:bodyPr>
          <a:lstStyle>
            <a:lvl1pPr indent="0" lvl="0" marL="0" marR="0" rtl="0" algn="l">
              <a:lnSpc>
                <a:spcPct val="100000"/>
              </a:lnSpc>
              <a:spcBef>
                <a:spcPts val="0"/>
              </a:spcBef>
              <a:spcAft>
                <a:spcPts val="0"/>
              </a:spcAft>
              <a:buClr>
                <a:schemeClr val="dk1"/>
              </a:buClr>
              <a:buSzPts val="1200"/>
              <a:buFont typeface="Arial"/>
              <a:buNone/>
              <a:defRPr b="1" i="0" sz="1200" u="none" cap="none" strike="noStrike">
                <a:solidFill>
                  <a:schemeClr val="dk1"/>
                </a:solidFill>
                <a:latin typeface="Arial"/>
                <a:ea typeface="Arial"/>
                <a:cs typeface="Arial"/>
                <a:sym typeface="Arial"/>
              </a:defRPr>
            </a:lvl1pPr>
            <a:lvl2pPr indent="0" lvl="1" marL="0" marR="0" rtl="0" algn="l">
              <a:lnSpc>
                <a:spcPct val="100000"/>
              </a:lnSpc>
              <a:spcBef>
                <a:spcPts val="0"/>
              </a:spcBef>
              <a:spcAft>
                <a:spcPts val="0"/>
              </a:spcAft>
              <a:buClr>
                <a:schemeClr val="dk1"/>
              </a:buClr>
              <a:buSzPts val="1200"/>
              <a:buFont typeface="Arial"/>
              <a:buNone/>
              <a:defRPr b="1" i="0" sz="1200" u="none" cap="none" strike="noStrike">
                <a:solidFill>
                  <a:schemeClr val="dk1"/>
                </a:solidFill>
                <a:latin typeface="Arial"/>
                <a:ea typeface="Arial"/>
                <a:cs typeface="Arial"/>
                <a:sym typeface="Arial"/>
              </a:defRPr>
            </a:lvl2pPr>
            <a:lvl3pPr indent="0" lvl="2" marL="0" marR="0" rtl="0" algn="l">
              <a:lnSpc>
                <a:spcPct val="100000"/>
              </a:lnSpc>
              <a:spcBef>
                <a:spcPts val="0"/>
              </a:spcBef>
              <a:spcAft>
                <a:spcPts val="0"/>
              </a:spcAft>
              <a:buClr>
                <a:schemeClr val="dk1"/>
              </a:buClr>
              <a:buSzPts val="1200"/>
              <a:buFont typeface="Arial"/>
              <a:buNone/>
              <a:defRPr b="1" i="0" sz="1200" u="none" cap="none" strike="noStrike">
                <a:solidFill>
                  <a:schemeClr val="dk1"/>
                </a:solidFill>
                <a:latin typeface="Arial"/>
                <a:ea typeface="Arial"/>
                <a:cs typeface="Arial"/>
                <a:sym typeface="Arial"/>
              </a:defRPr>
            </a:lvl3pPr>
            <a:lvl4pPr indent="0" lvl="3" marL="0" marR="0" rtl="0" algn="l">
              <a:lnSpc>
                <a:spcPct val="100000"/>
              </a:lnSpc>
              <a:spcBef>
                <a:spcPts val="0"/>
              </a:spcBef>
              <a:spcAft>
                <a:spcPts val="0"/>
              </a:spcAft>
              <a:buClr>
                <a:schemeClr val="dk1"/>
              </a:buClr>
              <a:buSzPts val="1200"/>
              <a:buFont typeface="Arial"/>
              <a:buNone/>
              <a:defRPr b="1" i="0" sz="1200" u="none" cap="none" strike="noStrike">
                <a:solidFill>
                  <a:schemeClr val="dk1"/>
                </a:solidFill>
                <a:latin typeface="Arial"/>
                <a:ea typeface="Arial"/>
                <a:cs typeface="Arial"/>
                <a:sym typeface="Arial"/>
              </a:defRPr>
            </a:lvl4pPr>
            <a:lvl5pPr indent="0" lvl="4" marL="0" marR="0" rtl="0" algn="l">
              <a:lnSpc>
                <a:spcPct val="100000"/>
              </a:lnSpc>
              <a:spcBef>
                <a:spcPts val="0"/>
              </a:spcBef>
              <a:spcAft>
                <a:spcPts val="0"/>
              </a:spcAft>
              <a:buClr>
                <a:schemeClr val="dk1"/>
              </a:buClr>
              <a:buSzPts val="1200"/>
              <a:buFont typeface="Arial"/>
              <a:buNone/>
              <a:defRPr b="1" i="0" sz="1200" u="none" cap="none" strike="noStrike">
                <a:solidFill>
                  <a:schemeClr val="dk1"/>
                </a:solidFill>
                <a:latin typeface="Arial"/>
                <a:ea typeface="Arial"/>
                <a:cs typeface="Arial"/>
                <a:sym typeface="Arial"/>
              </a:defRPr>
            </a:lvl5pPr>
            <a:lvl6pPr indent="0" lvl="5" marL="0" marR="0" rtl="0" algn="l">
              <a:lnSpc>
                <a:spcPct val="100000"/>
              </a:lnSpc>
              <a:spcBef>
                <a:spcPts val="0"/>
              </a:spcBef>
              <a:spcAft>
                <a:spcPts val="0"/>
              </a:spcAft>
              <a:buClr>
                <a:schemeClr val="dk1"/>
              </a:buClr>
              <a:buSzPts val="1200"/>
              <a:buFont typeface="Arial"/>
              <a:buNone/>
              <a:defRPr b="1" i="0" sz="1200" u="none" cap="none" strike="noStrike">
                <a:solidFill>
                  <a:schemeClr val="dk1"/>
                </a:solidFill>
                <a:latin typeface="Arial"/>
                <a:ea typeface="Arial"/>
                <a:cs typeface="Arial"/>
                <a:sym typeface="Arial"/>
              </a:defRPr>
            </a:lvl6pPr>
            <a:lvl7pPr indent="0" lvl="6" marL="0" marR="0" rtl="0" algn="l">
              <a:lnSpc>
                <a:spcPct val="100000"/>
              </a:lnSpc>
              <a:spcBef>
                <a:spcPts val="0"/>
              </a:spcBef>
              <a:spcAft>
                <a:spcPts val="0"/>
              </a:spcAft>
              <a:buClr>
                <a:schemeClr val="dk1"/>
              </a:buClr>
              <a:buSzPts val="1200"/>
              <a:buFont typeface="Arial"/>
              <a:buNone/>
              <a:defRPr b="1" i="0" sz="1200" u="none" cap="none" strike="noStrike">
                <a:solidFill>
                  <a:schemeClr val="dk1"/>
                </a:solidFill>
                <a:latin typeface="Arial"/>
                <a:ea typeface="Arial"/>
                <a:cs typeface="Arial"/>
                <a:sym typeface="Arial"/>
              </a:defRPr>
            </a:lvl7pPr>
            <a:lvl8pPr indent="0" lvl="7" marL="0" marR="0" rtl="0" algn="l">
              <a:lnSpc>
                <a:spcPct val="100000"/>
              </a:lnSpc>
              <a:spcBef>
                <a:spcPts val="0"/>
              </a:spcBef>
              <a:spcAft>
                <a:spcPts val="0"/>
              </a:spcAft>
              <a:buClr>
                <a:schemeClr val="dk1"/>
              </a:buClr>
              <a:buSzPts val="1200"/>
              <a:buFont typeface="Arial"/>
              <a:buNone/>
              <a:defRPr b="1" i="0" sz="1200" u="none" cap="none" strike="noStrike">
                <a:solidFill>
                  <a:schemeClr val="dk1"/>
                </a:solidFill>
                <a:latin typeface="Arial"/>
                <a:ea typeface="Arial"/>
                <a:cs typeface="Arial"/>
                <a:sym typeface="Arial"/>
              </a:defRPr>
            </a:lvl8pPr>
            <a:lvl9pPr indent="0" lvl="8" marL="0" marR="0" rtl="0" algn="l">
              <a:lnSpc>
                <a:spcPct val="100000"/>
              </a:lnSpc>
              <a:spcBef>
                <a:spcPts val="0"/>
              </a:spcBef>
              <a:spcAft>
                <a:spcPts val="0"/>
              </a:spcAft>
              <a:buClr>
                <a:schemeClr val="dk1"/>
              </a:buClr>
              <a:buSzPts val="1200"/>
              <a:buFont typeface="Arial"/>
              <a:buNone/>
              <a:defRPr b="1" i="0" sz="1200" u="none" cap="none" strike="noStrike">
                <a:solidFill>
                  <a:schemeClr val="dk1"/>
                </a:solidFill>
                <a:latin typeface="Arial"/>
                <a:ea typeface="Arial"/>
                <a:cs typeface="Arial"/>
                <a:sym typeface="Arial"/>
              </a:defRPr>
            </a:lvl9pPr>
          </a:lstStyle>
          <a:p>
            <a:pPr indent="0" lvl="0" marL="0" rtl="0" algn="l">
              <a:spcBef>
                <a:spcPts val="0"/>
              </a:spcBef>
              <a:spcAft>
                <a:spcPts val="0"/>
              </a:spcAft>
              <a:buNone/>
            </a:pPr>
            <a:r>
              <a:rPr lang="en-US"/>
              <a:t>8.</a:t>
            </a:r>
            <a:fld id="{00000000-1234-1234-1234-123412341234}" type="slidenum">
              <a:rPr lang="en-US"/>
              <a:t>‹#›</a:t>
            </a:fld>
            <a:endParaRPr b="0" sz="1400">
              <a:solidFill>
                <a:srgbClr val="000000"/>
              </a:solidFill>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 name="Shape 54"/>
        <p:cNvGrpSpPr/>
        <p:nvPr/>
      </p:nvGrpSpPr>
      <p:grpSpPr>
        <a:xfrm>
          <a:off x="0" y="0"/>
          <a:ext cx="0" cy="0"/>
          <a:chOff x="0" y="0"/>
          <a:chExt cx="0" cy="0"/>
        </a:xfrm>
      </p:grpSpPr>
      <p:sp>
        <p:nvSpPr>
          <p:cNvPr id="55" name="Google Shape;55;p12"/>
          <p:cNvSpPr txBox="1"/>
          <p:nvPr>
            <p:ph idx="12" type="sldNum"/>
          </p:nvPr>
        </p:nvSpPr>
        <p:spPr>
          <a:xfrm>
            <a:off x="0" y="6400800"/>
            <a:ext cx="1905000" cy="457200"/>
          </a:xfrm>
          <a:prstGeom prst="rect">
            <a:avLst/>
          </a:prstGeom>
          <a:noFill/>
          <a:ln>
            <a:noFill/>
          </a:ln>
        </p:spPr>
        <p:txBody>
          <a:bodyPr anchorCtr="0" anchor="b" bIns="45700" lIns="91425" spcFirstLastPara="1" rIns="91425" wrap="square" tIns="45700">
            <a:noAutofit/>
          </a:bodyPr>
          <a:lstStyle>
            <a:lvl1pPr indent="0" lvl="0" marL="0" marR="0" rtl="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1pPr>
            <a:lvl2pPr indent="0" lvl="1" marL="0" marR="0" rtl="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2pPr>
            <a:lvl3pPr indent="0" lvl="2" marL="0" marR="0" rtl="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3pPr>
            <a:lvl4pPr indent="0" lvl="3" marL="0" marR="0" rtl="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4pPr>
            <a:lvl5pPr indent="0" lvl="4" marL="0" marR="0" rtl="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5pPr>
            <a:lvl6pPr indent="0" lvl="5" marL="0" marR="0" rtl="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6pPr>
            <a:lvl7pPr indent="0" lvl="6" marL="0" marR="0" rtl="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7pPr>
            <a:lvl8pPr indent="0" lvl="7" marL="0" marR="0" rtl="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8pPr>
            <a:lvl9pPr indent="0" lvl="8" marL="0" marR="0" rtl="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9pPr>
          </a:lstStyle>
          <a:p>
            <a:pPr indent="0" lvl="0" marL="0" rtl="0" algn="l">
              <a:spcBef>
                <a:spcPts val="0"/>
              </a:spcBef>
              <a:spcAft>
                <a:spcPts val="0"/>
              </a:spcAft>
              <a:buNone/>
            </a:pPr>
            <a:r>
              <a:rPr lang="en-US"/>
              <a:t>8.</a:t>
            </a:r>
            <a:fld id="{00000000-1234-1234-1234-123412341234}" type="slidenum">
              <a:rPr lang="en-US"/>
              <a:t>‹#›</a:t>
            </a:fld>
            <a:endParaRPr b="0" sz="1400">
              <a:solidFill>
                <a:srgbClr val="000000"/>
              </a:solidFill>
            </a:endParaRPr>
          </a:p>
        </p:txBody>
      </p:sp>
    </p:spTree>
  </p:cSld>
  <p:clrMap accent1="accent1" accent2="accent2" accent3="accent3" accent4="accent4" accent5="accent5" accent6="accent6" bg1="lt1" bg2="dk2" tx1="dk1" tx2="lt2" folHlink="folHlink" hlink="hlink"/>
  <p:sldLayoutIdLst>
    <p:sldLayoutId id="2147483658" r:id="rId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8" name="Shape 58"/>
        <p:cNvGrpSpPr/>
        <p:nvPr/>
      </p:nvGrpSpPr>
      <p:grpSpPr>
        <a:xfrm>
          <a:off x="0" y="0"/>
          <a:ext cx="0" cy="0"/>
          <a:chOff x="0" y="0"/>
          <a:chExt cx="0" cy="0"/>
        </a:xfrm>
      </p:grpSpPr>
      <p:grpSp>
        <p:nvGrpSpPr>
          <p:cNvPr id="59" name="Google Shape;59;p14"/>
          <p:cNvGrpSpPr/>
          <p:nvPr/>
        </p:nvGrpSpPr>
        <p:grpSpPr>
          <a:xfrm>
            <a:off x="0" y="2438400"/>
            <a:ext cx="9009062" cy="1052512"/>
            <a:chOff x="0" y="1536"/>
            <a:chExt cx="5675" cy="663"/>
          </a:xfrm>
        </p:grpSpPr>
        <p:grpSp>
          <p:nvGrpSpPr>
            <p:cNvPr id="60" name="Google Shape;60;p14"/>
            <p:cNvGrpSpPr/>
            <p:nvPr/>
          </p:nvGrpSpPr>
          <p:grpSpPr>
            <a:xfrm>
              <a:off x="185" y="1604"/>
              <a:ext cx="449" cy="299"/>
              <a:chOff x="720" y="336"/>
              <a:chExt cx="624" cy="432"/>
            </a:xfrm>
          </p:grpSpPr>
          <p:sp>
            <p:nvSpPr>
              <p:cNvPr id="61" name="Google Shape;61;p14"/>
              <p:cNvSpPr txBox="1"/>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62" name="Google Shape;62;p14"/>
              <p:cNvSpPr txBox="1"/>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grpSp>
        <p:grpSp>
          <p:nvGrpSpPr>
            <p:cNvPr id="63" name="Google Shape;63;p14"/>
            <p:cNvGrpSpPr/>
            <p:nvPr/>
          </p:nvGrpSpPr>
          <p:grpSpPr>
            <a:xfrm>
              <a:off x="263" y="1870"/>
              <a:ext cx="466" cy="299"/>
              <a:chOff x="912" y="2640"/>
              <a:chExt cx="672" cy="432"/>
            </a:xfrm>
          </p:grpSpPr>
          <p:sp>
            <p:nvSpPr>
              <p:cNvPr id="64" name="Google Shape;64;p14"/>
              <p:cNvSpPr txBox="1"/>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65" name="Google Shape;65;p14"/>
              <p:cNvSpPr txBox="1"/>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grpSp>
        <p:sp>
          <p:nvSpPr>
            <p:cNvPr id="66" name="Google Shape;66;p14"/>
            <p:cNvSpPr txBox="1"/>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67" name="Google Shape;67;p14"/>
            <p:cNvSpPr txBox="1"/>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68" name="Google Shape;68;p14"/>
            <p:cNvSpPr txBox="1"/>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grpSp>
      <p:sp>
        <p:nvSpPr>
          <p:cNvPr id="69" name="Google Shape;69;p14"/>
          <p:cNvSpPr txBox="1"/>
          <p:nvPr/>
        </p:nvSpPr>
        <p:spPr>
          <a:xfrm>
            <a:off x="0" y="6553200"/>
            <a:ext cx="2209800" cy="304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400"/>
              <a:buFont typeface="Arial"/>
              <a:buNone/>
            </a:pPr>
            <a:r>
              <a:rPr b="0" i="0" lang="en-US" sz="1400" u="none">
                <a:solidFill>
                  <a:schemeClr val="dk1"/>
                </a:solidFill>
                <a:latin typeface="Arial"/>
                <a:ea typeface="Arial"/>
                <a:cs typeface="Arial"/>
                <a:sym typeface="Arial"/>
              </a:rPr>
              <a:t>McGraw-Hill</a:t>
            </a:r>
            <a:endParaRPr/>
          </a:p>
        </p:txBody>
      </p:sp>
      <p:sp>
        <p:nvSpPr>
          <p:cNvPr id="70" name="Google Shape;70;p14"/>
          <p:cNvSpPr txBox="1"/>
          <p:nvPr/>
        </p:nvSpPr>
        <p:spPr>
          <a:xfrm>
            <a:off x="4572000" y="6553200"/>
            <a:ext cx="4572000" cy="304800"/>
          </a:xfrm>
          <a:prstGeom prst="rect">
            <a:avLst/>
          </a:prstGeom>
          <a:noFill/>
          <a:ln>
            <a:noFill/>
          </a:ln>
        </p:spPr>
        <p:txBody>
          <a:bodyPr anchorCtr="0" anchor="t" bIns="45700" lIns="91425" spcFirstLastPara="1" rIns="91425" wrap="square" tIns="45700">
            <a:spAutoFit/>
          </a:bodyPr>
          <a:lstStyle/>
          <a:p>
            <a:pPr indent="-88900" lvl="0" marL="0" marR="0" rtl="0" algn="r">
              <a:lnSpc>
                <a:spcPct val="100000"/>
              </a:lnSpc>
              <a:spcBef>
                <a:spcPts val="0"/>
              </a:spcBef>
              <a:spcAft>
                <a:spcPts val="0"/>
              </a:spcAft>
              <a:buClr>
                <a:schemeClr val="dk1"/>
              </a:buClr>
              <a:buSzPts val="1400"/>
              <a:buFont typeface="Arial"/>
              <a:buChar char="©"/>
            </a:pPr>
            <a:r>
              <a:rPr b="0" i="0" lang="en-US" sz="1400" u="none">
                <a:solidFill>
                  <a:schemeClr val="dk1"/>
                </a:solidFill>
                <a:latin typeface="Arial"/>
                <a:ea typeface="Arial"/>
                <a:cs typeface="Arial"/>
                <a:sym typeface="Arial"/>
              </a:rPr>
              <a:t>The McGraw-Hill Companies, Inc., 2000</a:t>
            </a:r>
            <a:endParaRPr/>
          </a:p>
        </p:txBody>
      </p:sp>
      <p:sp>
        <p:nvSpPr>
          <p:cNvPr id="71" name="Google Shape;71;p14"/>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SzPts val="1400"/>
              <a:buNone/>
              <a:defRPr b="1" i="1" sz="3200" u="none">
                <a:solidFill>
                  <a:schemeClr val="dk1"/>
                </a:solidFill>
                <a:latin typeface="Arial"/>
                <a:ea typeface="Arial"/>
                <a:cs typeface="Arial"/>
                <a:sym typeface="Arial"/>
              </a:defRPr>
            </a:lvl1pPr>
            <a:lvl2pPr lvl="1" marR="0" rtl="0" algn="l">
              <a:lnSpc>
                <a:spcPct val="100000"/>
              </a:lnSpc>
              <a:spcBef>
                <a:spcPts val="0"/>
              </a:spcBef>
              <a:spcAft>
                <a:spcPts val="0"/>
              </a:spcAft>
              <a:buSzPts val="1400"/>
              <a:buNone/>
              <a:defRPr b="1" i="1" sz="32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SzPts val="1400"/>
              <a:buNone/>
              <a:defRPr b="1" i="1" sz="32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SzPts val="1400"/>
              <a:buNone/>
              <a:defRPr b="1" i="1" sz="32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SzPts val="1400"/>
              <a:buNone/>
              <a:defRPr b="1" i="1" sz="32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SzPts val="1400"/>
              <a:buNone/>
              <a:defRPr b="1" i="1" sz="32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SzPts val="1400"/>
              <a:buNone/>
              <a:defRPr b="1" i="1" sz="32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SzPts val="1400"/>
              <a:buNone/>
              <a:defRPr b="1" i="1" sz="32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SzPts val="1400"/>
              <a:buNone/>
              <a:defRPr b="1" i="1" sz="3200" u="none" cap="none" strike="noStrike">
                <a:solidFill>
                  <a:schemeClr val="dk1"/>
                </a:solidFill>
                <a:latin typeface="Arial"/>
                <a:ea typeface="Arial"/>
                <a:cs typeface="Arial"/>
                <a:sym typeface="Arial"/>
              </a:defRPr>
            </a:lvl9pPr>
          </a:lstStyle>
          <a:p/>
        </p:txBody>
      </p:sp>
      <p:sp>
        <p:nvSpPr>
          <p:cNvPr id="72" name="Google Shape;72;p14"/>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SzPts val="1400"/>
              <a:buNone/>
              <a:defRPr b="1" i="1" sz="3200" u="none">
                <a:solidFill>
                  <a:schemeClr val="dk1"/>
                </a:solidFill>
                <a:latin typeface="Arial"/>
                <a:ea typeface="Arial"/>
                <a:cs typeface="Arial"/>
                <a:sym typeface="Arial"/>
              </a:defRPr>
            </a:lvl1pPr>
            <a:lvl2pPr lvl="1" marR="0" rtl="0" algn="l">
              <a:lnSpc>
                <a:spcPct val="100000"/>
              </a:lnSpc>
              <a:spcBef>
                <a:spcPts val="0"/>
              </a:spcBef>
              <a:spcAft>
                <a:spcPts val="0"/>
              </a:spcAft>
              <a:buSzPts val="1400"/>
              <a:buNone/>
              <a:defRPr b="1" i="1" sz="32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SzPts val="1400"/>
              <a:buNone/>
              <a:defRPr b="1" i="1" sz="32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SzPts val="1400"/>
              <a:buNone/>
              <a:defRPr b="1" i="1" sz="32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SzPts val="1400"/>
              <a:buNone/>
              <a:defRPr b="1" i="1" sz="32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SzPts val="1400"/>
              <a:buNone/>
              <a:defRPr b="1" i="1" sz="32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SzPts val="1400"/>
              <a:buNone/>
              <a:defRPr b="1" i="1" sz="32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SzPts val="1400"/>
              <a:buNone/>
              <a:defRPr b="1" i="1" sz="32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SzPts val="1400"/>
              <a:buNone/>
              <a:defRPr b="1" i="1" sz="3200" u="none" cap="none" strike="noStrike">
                <a:solidFill>
                  <a:schemeClr val="dk1"/>
                </a:solidFill>
                <a:latin typeface="Arial"/>
                <a:ea typeface="Arial"/>
                <a:cs typeface="Arial"/>
                <a:sym typeface="Arial"/>
              </a:defRPr>
            </a:lvl9pPr>
          </a:lstStyle>
          <a:p/>
        </p:txBody>
      </p:sp>
      <p:sp>
        <p:nvSpPr>
          <p:cNvPr id="73" name="Google Shape;73;p14"/>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marR="0" rtl="0" algn="r">
              <a:lnSpc>
                <a:spcPct val="100000"/>
              </a:lnSpc>
              <a:spcBef>
                <a:spcPts val="0"/>
              </a:spcBef>
              <a:spcAft>
                <a:spcPts val="0"/>
              </a:spcAft>
              <a:buClr>
                <a:schemeClr val="lt2"/>
              </a:buClr>
              <a:buSzPts val="1400"/>
              <a:buFont typeface="Tahoma"/>
              <a:buNone/>
              <a:defRPr b="0" i="0" sz="1400" u="none">
                <a:solidFill>
                  <a:schemeClr val="lt2"/>
                </a:solidFill>
                <a:latin typeface="Tahoma"/>
                <a:ea typeface="Tahoma"/>
                <a:cs typeface="Tahoma"/>
                <a:sym typeface="Tahoma"/>
              </a:defRPr>
            </a:lvl1pPr>
            <a:lvl2pPr indent="0" lvl="1" marL="0" marR="0" rtl="0" algn="r">
              <a:lnSpc>
                <a:spcPct val="100000"/>
              </a:lnSpc>
              <a:spcBef>
                <a:spcPts val="0"/>
              </a:spcBef>
              <a:spcAft>
                <a:spcPts val="0"/>
              </a:spcAft>
              <a:buClr>
                <a:schemeClr val="lt2"/>
              </a:buClr>
              <a:buSzPts val="1400"/>
              <a:buFont typeface="Tahoma"/>
              <a:buNone/>
              <a:defRPr b="0" i="0" sz="1400" u="none">
                <a:solidFill>
                  <a:schemeClr val="lt2"/>
                </a:solidFill>
                <a:latin typeface="Tahoma"/>
                <a:ea typeface="Tahoma"/>
                <a:cs typeface="Tahoma"/>
                <a:sym typeface="Tahoma"/>
              </a:defRPr>
            </a:lvl2pPr>
            <a:lvl3pPr indent="0" lvl="2" marL="0" marR="0" rtl="0" algn="r">
              <a:lnSpc>
                <a:spcPct val="100000"/>
              </a:lnSpc>
              <a:spcBef>
                <a:spcPts val="0"/>
              </a:spcBef>
              <a:spcAft>
                <a:spcPts val="0"/>
              </a:spcAft>
              <a:buClr>
                <a:schemeClr val="lt2"/>
              </a:buClr>
              <a:buSzPts val="1400"/>
              <a:buFont typeface="Tahoma"/>
              <a:buNone/>
              <a:defRPr b="0" i="0" sz="1400" u="none">
                <a:solidFill>
                  <a:schemeClr val="lt2"/>
                </a:solidFill>
                <a:latin typeface="Tahoma"/>
                <a:ea typeface="Tahoma"/>
                <a:cs typeface="Tahoma"/>
                <a:sym typeface="Tahoma"/>
              </a:defRPr>
            </a:lvl3pPr>
            <a:lvl4pPr indent="0" lvl="3" marL="0" marR="0" rtl="0" algn="r">
              <a:lnSpc>
                <a:spcPct val="100000"/>
              </a:lnSpc>
              <a:spcBef>
                <a:spcPts val="0"/>
              </a:spcBef>
              <a:spcAft>
                <a:spcPts val="0"/>
              </a:spcAft>
              <a:buClr>
                <a:schemeClr val="lt2"/>
              </a:buClr>
              <a:buSzPts val="1400"/>
              <a:buFont typeface="Tahoma"/>
              <a:buNone/>
              <a:defRPr b="0" i="0" sz="1400" u="none">
                <a:solidFill>
                  <a:schemeClr val="lt2"/>
                </a:solidFill>
                <a:latin typeface="Tahoma"/>
                <a:ea typeface="Tahoma"/>
                <a:cs typeface="Tahoma"/>
                <a:sym typeface="Tahoma"/>
              </a:defRPr>
            </a:lvl4pPr>
            <a:lvl5pPr indent="0" lvl="4" marL="0" marR="0" rtl="0" algn="r">
              <a:lnSpc>
                <a:spcPct val="100000"/>
              </a:lnSpc>
              <a:spcBef>
                <a:spcPts val="0"/>
              </a:spcBef>
              <a:spcAft>
                <a:spcPts val="0"/>
              </a:spcAft>
              <a:buClr>
                <a:schemeClr val="lt2"/>
              </a:buClr>
              <a:buSzPts val="1400"/>
              <a:buFont typeface="Tahoma"/>
              <a:buNone/>
              <a:defRPr b="0" i="0" sz="1400" u="none">
                <a:solidFill>
                  <a:schemeClr val="lt2"/>
                </a:solidFill>
                <a:latin typeface="Tahoma"/>
                <a:ea typeface="Tahoma"/>
                <a:cs typeface="Tahoma"/>
                <a:sym typeface="Tahoma"/>
              </a:defRPr>
            </a:lvl5pPr>
            <a:lvl6pPr indent="0" lvl="5" marL="0" marR="0" rtl="0" algn="r">
              <a:lnSpc>
                <a:spcPct val="100000"/>
              </a:lnSpc>
              <a:spcBef>
                <a:spcPts val="0"/>
              </a:spcBef>
              <a:spcAft>
                <a:spcPts val="0"/>
              </a:spcAft>
              <a:buClr>
                <a:schemeClr val="lt2"/>
              </a:buClr>
              <a:buSzPts val="1400"/>
              <a:buFont typeface="Tahoma"/>
              <a:buNone/>
              <a:defRPr b="0" i="0" sz="1400" u="none">
                <a:solidFill>
                  <a:schemeClr val="lt2"/>
                </a:solidFill>
                <a:latin typeface="Tahoma"/>
                <a:ea typeface="Tahoma"/>
                <a:cs typeface="Tahoma"/>
                <a:sym typeface="Tahoma"/>
              </a:defRPr>
            </a:lvl6pPr>
            <a:lvl7pPr indent="0" lvl="6" marL="0" marR="0" rtl="0" algn="r">
              <a:lnSpc>
                <a:spcPct val="100000"/>
              </a:lnSpc>
              <a:spcBef>
                <a:spcPts val="0"/>
              </a:spcBef>
              <a:spcAft>
                <a:spcPts val="0"/>
              </a:spcAft>
              <a:buClr>
                <a:schemeClr val="lt2"/>
              </a:buClr>
              <a:buSzPts val="1400"/>
              <a:buFont typeface="Tahoma"/>
              <a:buNone/>
              <a:defRPr b="0" i="0" sz="1400" u="none">
                <a:solidFill>
                  <a:schemeClr val="lt2"/>
                </a:solidFill>
                <a:latin typeface="Tahoma"/>
                <a:ea typeface="Tahoma"/>
                <a:cs typeface="Tahoma"/>
                <a:sym typeface="Tahoma"/>
              </a:defRPr>
            </a:lvl7pPr>
            <a:lvl8pPr indent="0" lvl="7" marL="0" marR="0" rtl="0" algn="r">
              <a:lnSpc>
                <a:spcPct val="100000"/>
              </a:lnSpc>
              <a:spcBef>
                <a:spcPts val="0"/>
              </a:spcBef>
              <a:spcAft>
                <a:spcPts val="0"/>
              </a:spcAft>
              <a:buClr>
                <a:schemeClr val="lt2"/>
              </a:buClr>
              <a:buSzPts val="1400"/>
              <a:buFont typeface="Tahoma"/>
              <a:buNone/>
              <a:defRPr b="0" i="0" sz="1400" u="none">
                <a:solidFill>
                  <a:schemeClr val="lt2"/>
                </a:solidFill>
                <a:latin typeface="Tahoma"/>
                <a:ea typeface="Tahoma"/>
                <a:cs typeface="Tahoma"/>
                <a:sym typeface="Tahoma"/>
              </a:defRPr>
            </a:lvl8pPr>
            <a:lvl9pPr indent="0" lvl="8" marL="0" marR="0" rtl="0" algn="r">
              <a:lnSpc>
                <a:spcPct val="100000"/>
              </a:lnSpc>
              <a:spcBef>
                <a:spcPts val="0"/>
              </a:spcBef>
              <a:spcAft>
                <a:spcPts val="0"/>
              </a:spcAft>
              <a:buClr>
                <a:schemeClr val="lt2"/>
              </a:buClr>
              <a:buSzPts val="1400"/>
              <a:buFont typeface="Tahoma"/>
              <a:buNone/>
              <a:defRPr b="0" i="0" sz="1400" u="none">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59" r:id="rId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g"/><Relationship Id="rId4" Type="http://schemas.openxmlformats.org/officeDocument/2006/relationships/image" Target="../media/image5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10.png"/><Relationship Id="rId4" Type="http://schemas.openxmlformats.org/officeDocument/2006/relationships/image" Target="../media/image53.png"/><Relationship Id="rId5" Type="http://schemas.openxmlformats.org/officeDocument/2006/relationships/image" Target="../media/image9.png"/><Relationship Id="rId6" Type="http://schemas.openxmlformats.org/officeDocument/2006/relationships/image" Target="../media/image1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6.png"/><Relationship Id="rId4" Type="http://schemas.openxmlformats.org/officeDocument/2006/relationships/image" Target="../media/image5.png"/><Relationship Id="rId11" Type="http://schemas.openxmlformats.org/officeDocument/2006/relationships/image" Target="../media/image13.png"/><Relationship Id="rId10" Type="http://schemas.openxmlformats.org/officeDocument/2006/relationships/image" Target="../media/image15.png"/><Relationship Id="rId12" Type="http://schemas.openxmlformats.org/officeDocument/2006/relationships/image" Target="../media/image21.png"/><Relationship Id="rId9" Type="http://schemas.openxmlformats.org/officeDocument/2006/relationships/image" Target="../media/image22.png"/><Relationship Id="rId5" Type="http://schemas.openxmlformats.org/officeDocument/2006/relationships/image" Target="../media/image20.png"/><Relationship Id="rId6" Type="http://schemas.openxmlformats.org/officeDocument/2006/relationships/image" Target="../media/image11.png"/><Relationship Id="rId7" Type="http://schemas.openxmlformats.org/officeDocument/2006/relationships/image" Target="../media/image19.png"/><Relationship Id="rId8" Type="http://schemas.openxmlformats.org/officeDocument/2006/relationships/image" Target="../media/image1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1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18.png"/><Relationship Id="rId4" Type="http://schemas.openxmlformats.org/officeDocument/2006/relationships/image" Target="../media/image23.png"/><Relationship Id="rId5" Type="http://schemas.openxmlformats.org/officeDocument/2006/relationships/image" Target="../media/image24.png"/><Relationship Id="rId6" Type="http://schemas.openxmlformats.org/officeDocument/2006/relationships/image" Target="../media/image27.png"/><Relationship Id="rId7" Type="http://schemas.openxmlformats.org/officeDocument/2006/relationships/image" Target="../media/image29.png"/><Relationship Id="rId8" Type="http://schemas.openxmlformats.org/officeDocument/2006/relationships/image" Target="../media/image3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3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3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52.png"/><Relationship Id="rId4" Type="http://schemas.openxmlformats.org/officeDocument/2006/relationships/image" Target="../media/image36.png"/><Relationship Id="rId5" Type="http://schemas.openxmlformats.org/officeDocument/2006/relationships/image" Target="../media/image25.png"/><Relationship Id="rId6" Type="http://schemas.openxmlformats.org/officeDocument/2006/relationships/image" Target="../media/image4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4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3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image" Target="../media/image3.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2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35.png"/><Relationship Id="rId4" Type="http://schemas.openxmlformats.org/officeDocument/2006/relationships/image" Target="../media/image28.png"/><Relationship Id="rId9" Type="http://schemas.openxmlformats.org/officeDocument/2006/relationships/image" Target="../media/image39.png"/><Relationship Id="rId5" Type="http://schemas.openxmlformats.org/officeDocument/2006/relationships/image" Target="../media/image55.png"/><Relationship Id="rId6" Type="http://schemas.openxmlformats.org/officeDocument/2006/relationships/image" Target="../media/image56.png"/><Relationship Id="rId7" Type="http://schemas.openxmlformats.org/officeDocument/2006/relationships/image" Target="../media/image43.png"/><Relationship Id="rId8" Type="http://schemas.openxmlformats.org/officeDocument/2006/relationships/image" Target="../media/image4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4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3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3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5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4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4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 Id="rId3" Type="http://schemas.openxmlformats.org/officeDocument/2006/relationships/image" Target="../media/image5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 Id="rId3" Type="http://schemas.openxmlformats.org/officeDocument/2006/relationships/image" Target="../media/image46.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 Id="rId3" Type="http://schemas.openxmlformats.org/officeDocument/2006/relationships/image" Target="../media/image54.png"/><Relationship Id="rId4" Type="http://schemas.openxmlformats.org/officeDocument/2006/relationships/image" Target="../media/image47.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 Id="rId3" Type="http://schemas.openxmlformats.org/officeDocument/2006/relationships/image" Target="../media/image58.png"/><Relationship Id="rId4" Type="http://schemas.openxmlformats.org/officeDocument/2006/relationships/image" Target="../media/image57.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 Id="rId3" Type="http://schemas.openxmlformats.org/officeDocument/2006/relationships/image" Target="../media/image4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 name="Shape 84"/>
        <p:cNvGrpSpPr/>
        <p:nvPr/>
      </p:nvGrpSpPr>
      <p:grpSpPr>
        <a:xfrm>
          <a:off x="0" y="0"/>
          <a:ext cx="0" cy="0"/>
          <a:chOff x="0" y="0"/>
          <a:chExt cx="0" cy="0"/>
        </a:xfrm>
      </p:grpSpPr>
      <p:pic>
        <p:nvPicPr>
          <p:cNvPr descr="brandinglogo" id="85" name="Google Shape;85;p16"/>
          <p:cNvPicPr preferRelativeResize="0"/>
          <p:nvPr/>
        </p:nvPicPr>
        <p:blipFill rotWithShape="1">
          <a:blip r:embed="rId3">
            <a:alphaModFix/>
          </a:blip>
          <a:srcRect b="0" l="0" r="0" t="0"/>
          <a:stretch/>
        </p:blipFill>
        <p:spPr>
          <a:xfrm>
            <a:off x="0" y="0"/>
            <a:ext cx="9144000" cy="533400"/>
          </a:xfrm>
          <a:prstGeom prst="rect">
            <a:avLst/>
          </a:prstGeom>
          <a:noFill/>
          <a:ln>
            <a:noFill/>
          </a:ln>
        </p:spPr>
      </p:pic>
      <p:sp>
        <p:nvSpPr>
          <p:cNvPr id="86" name="Google Shape;86;p16"/>
          <p:cNvSpPr txBox="1"/>
          <p:nvPr/>
        </p:nvSpPr>
        <p:spPr>
          <a:xfrm>
            <a:off x="187325" y="1524000"/>
            <a:ext cx="4156075" cy="82391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0000"/>
              </a:buClr>
              <a:buSzPts val="4800"/>
              <a:buFont typeface="Times"/>
              <a:buNone/>
            </a:pPr>
            <a:r>
              <a:rPr b="1" i="1" lang="en-US" sz="4800" u="none" cap="none" strike="noStrike">
                <a:solidFill>
                  <a:srgbClr val="FF0000"/>
                </a:solidFill>
                <a:latin typeface="Times"/>
                <a:ea typeface="Times"/>
                <a:cs typeface="Times"/>
                <a:sym typeface="Times"/>
              </a:rPr>
              <a:t>Chapter 8</a:t>
            </a:r>
            <a:endParaRPr/>
          </a:p>
        </p:txBody>
      </p:sp>
      <p:pic>
        <p:nvPicPr>
          <p:cNvPr id="87" name="Google Shape;87;p16"/>
          <p:cNvPicPr preferRelativeResize="0"/>
          <p:nvPr/>
        </p:nvPicPr>
        <p:blipFill rotWithShape="1">
          <a:blip r:embed="rId4">
            <a:alphaModFix/>
          </a:blip>
          <a:srcRect b="0" l="0" r="0" t="0"/>
          <a:stretch/>
        </p:blipFill>
        <p:spPr>
          <a:xfrm>
            <a:off x="4419600" y="762000"/>
            <a:ext cx="4470400" cy="5765800"/>
          </a:xfrm>
          <a:prstGeom prst="rect">
            <a:avLst/>
          </a:prstGeom>
          <a:noFill/>
          <a:ln>
            <a:noFill/>
          </a:ln>
        </p:spPr>
      </p:pic>
      <p:sp>
        <p:nvSpPr>
          <p:cNvPr id="88" name="Google Shape;88;p16"/>
          <p:cNvSpPr txBox="1"/>
          <p:nvPr/>
        </p:nvSpPr>
        <p:spPr>
          <a:xfrm>
            <a:off x="152400" y="2590800"/>
            <a:ext cx="4156075" cy="83026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2060"/>
              </a:buClr>
              <a:buSzPts val="4800"/>
              <a:buFont typeface="Times"/>
              <a:buNone/>
            </a:pPr>
            <a:r>
              <a:rPr b="1" i="1" lang="en-US" sz="4800" u="none" cap="none" strike="noStrike">
                <a:solidFill>
                  <a:srgbClr val="002060"/>
                </a:solidFill>
                <a:latin typeface="Times"/>
                <a:ea typeface="Times"/>
                <a:cs typeface="Times"/>
                <a:sym typeface="Times"/>
              </a:rPr>
              <a:t>Switching</a:t>
            </a:r>
            <a:endParaRPr/>
          </a:p>
        </p:txBody>
      </p:sp>
      <p:sp>
        <p:nvSpPr>
          <p:cNvPr id="89" name="Google Shape;89;p16"/>
          <p:cNvSpPr txBox="1"/>
          <p:nvPr/>
        </p:nvSpPr>
        <p:spPr>
          <a:xfrm>
            <a:off x="0" y="6604000"/>
            <a:ext cx="9144000" cy="254000"/>
          </a:xfrm>
          <a:prstGeom prst="rect">
            <a:avLst/>
          </a:prstGeom>
          <a:noFill/>
          <a:ln>
            <a:noFill/>
          </a:ln>
        </p:spPr>
        <p:txBody>
          <a:bodyPr anchorCtr="0" anchor="t" bIns="51400" lIns="102825" spcFirstLastPara="1" rIns="102825" wrap="square" tIns="51400">
            <a:spAutoFit/>
          </a:bodyPr>
          <a:lstStyle/>
          <a:p>
            <a:pPr indent="0" lvl="0" marL="0" marR="0" rtl="0" algn="ctr">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Copyright © The McGraw-Hill Companies, Inc. Permission required for reproduction or display.</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5" name="Shape 195"/>
        <p:cNvGrpSpPr/>
        <p:nvPr/>
      </p:nvGrpSpPr>
      <p:grpSpPr>
        <a:xfrm>
          <a:off x="0" y="0"/>
          <a:ext cx="0" cy="0"/>
          <a:chOff x="0" y="0"/>
          <a:chExt cx="0" cy="0"/>
        </a:xfrm>
      </p:grpSpPr>
      <p:sp>
        <p:nvSpPr>
          <p:cNvPr id="196" name="Google Shape;196;p25"/>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8.</a:t>
            </a:r>
            <a:fld id="{00000000-1234-1234-1234-123412341234}" type="slidenum">
              <a:rPr b="1" i="0" lang="en-US" sz="1200" u="none">
                <a:solidFill>
                  <a:schemeClr val="dk1"/>
                </a:solidFill>
                <a:latin typeface="Arial"/>
                <a:ea typeface="Arial"/>
                <a:cs typeface="Arial"/>
                <a:sym typeface="Arial"/>
              </a:rPr>
              <a:t>‹#›</a:t>
            </a:fld>
            <a:endParaRPr/>
          </a:p>
        </p:txBody>
      </p:sp>
      <p:sp>
        <p:nvSpPr>
          <p:cNvPr id="197" name="Google Shape;197;p25"/>
          <p:cNvSpPr txBox="1"/>
          <p:nvPr/>
        </p:nvSpPr>
        <p:spPr>
          <a:xfrm>
            <a:off x="152400" y="133350"/>
            <a:ext cx="8153400" cy="400050"/>
          </a:xfrm>
          <a:prstGeom prst="rect">
            <a:avLst/>
          </a:prstGeom>
          <a:solidFill>
            <a:schemeClr val="lt1"/>
          </a:solid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FF0000"/>
              </a:buClr>
              <a:buSzPts val="2000"/>
              <a:buFont typeface="Times"/>
              <a:buNone/>
            </a:pPr>
            <a:r>
              <a:rPr b="1" i="1" lang="en-US" sz="2000" u="none">
                <a:solidFill>
                  <a:srgbClr val="FF0000"/>
                </a:solidFill>
                <a:latin typeface="Times"/>
                <a:ea typeface="Times"/>
                <a:cs typeface="Times"/>
                <a:sym typeface="Times"/>
              </a:rPr>
              <a:t>Figure 8.3:  </a:t>
            </a:r>
            <a:r>
              <a:rPr b="1" i="1" lang="en-US" sz="2000" u="none">
                <a:solidFill>
                  <a:schemeClr val="dk1"/>
                </a:solidFill>
                <a:latin typeface="Times"/>
                <a:ea typeface="Times"/>
                <a:cs typeface="Times"/>
                <a:sym typeface="Times"/>
              </a:rPr>
              <a:t>A trivial circuit-switched network</a:t>
            </a:r>
            <a:endParaRPr/>
          </a:p>
        </p:txBody>
      </p:sp>
      <p:pic>
        <p:nvPicPr>
          <p:cNvPr id="198" name="Google Shape;198;p25"/>
          <p:cNvPicPr preferRelativeResize="0"/>
          <p:nvPr/>
        </p:nvPicPr>
        <p:blipFill rotWithShape="1">
          <a:blip r:embed="rId3">
            <a:alphaModFix/>
          </a:blip>
          <a:srcRect b="0" l="0" r="0" t="0"/>
          <a:stretch/>
        </p:blipFill>
        <p:spPr>
          <a:xfrm>
            <a:off x="533400" y="1649412"/>
            <a:ext cx="7527925" cy="4217987"/>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8"/>
                                        </p:tgtEl>
                                        <p:attrNameLst>
                                          <p:attrName>style.visibility</p:attrName>
                                        </p:attrNameLst>
                                      </p:cBhvr>
                                      <p:to>
                                        <p:strVal val="visible"/>
                                      </p:to>
                                    </p:set>
                                    <p:animEffect filter="fade" transition="in">
                                      <p:cBhvr>
                                        <p:cTn dur="1000"/>
                                        <p:tgtEl>
                                          <p:spTgt spid="19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3" name="Shape 203"/>
        <p:cNvGrpSpPr/>
        <p:nvPr/>
      </p:nvGrpSpPr>
      <p:grpSpPr>
        <a:xfrm>
          <a:off x="0" y="0"/>
          <a:ext cx="0" cy="0"/>
          <a:chOff x="0" y="0"/>
          <a:chExt cx="0" cy="0"/>
        </a:xfrm>
      </p:grpSpPr>
      <p:sp>
        <p:nvSpPr>
          <p:cNvPr id="204" name="Google Shape;204;p26"/>
          <p:cNvSpPr txBox="1"/>
          <p:nvPr/>
        </p:nvSpPr>
        <p:spPr>
          <a:xfrm>
            <a:off x="76200" y="696912"/>
            <a:ext cx="8839200" cy="3935412"/>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chemeClr val="dk1"/>
              </a:buClr>
              <a:buSzPts val="2800"/>
              <a:buFont typeface="Times New Roman"/>
              <a:buNone/>
            </a:pPr>
            <a:r>
              <a:rPr b="0" i="0" lang="en-US" sz="2800" u="none">
                <a:solidFill>
                  <a:schemeClr val="dk1"/>
                </a:solidFill>
                <a:latin typeface="Times New Roman"/>
                <a:ea typeface="Times New Roman"/>
                <a:cs typeface="Times New Roman"/>
                <a:sym typeface="Times New Roman"/>
              </a:rPr>
              <a:t>As a trivial example, let us use a circuit-switched network to connect eight telephones in a small area. Communication is through 4-kHz voice channels. We assume that each link uses FDM to connect a maximum of two voice channels. The bandwidth of each link is then 8 kHz. Figure 8.4 shows the situation. Telephone 1 is connected to telephone 7; 2 to 5; 3 to 8; and 4 to 6. Of course the situation may change when new connections are made. The switch controls the connections.</a:t>
            </a:r>
            <a:endParaRPr/>
          </a:p>
        </p:txBody>
      </p:sp>
      <p:grpSp>
        <p:nvGrpSpPr>
          <p:cNvPr id="205" name="Google Shape;205;p26"/>
          <p:cNvGrpSpPr/>
          <p:nvPr/>
        </p:nvGrpSpPr>
        <p:grpSpPr>
          <a:xfrm>
            <a:off x="0" y="0"/>
            <a:ext cx="9144000" cy="609600"/>
            <a:chOff x="0" y="2448"/>
            <a:chExt cx="5760" cy="384"/>
          </a:xfrm>
        </p:grpSpPr>
        <p:sp>
          <p:nvSpPr>
            <p:cNvPr id="206" name="Google Shape;206;p26"/>
            <p:cNvSpPr txBox="1"/>
            <p:nvPr/>
          </p:nvSpPr>
          <p:spPr>
            <a:xfrm>
              <a:off x="0" y="2448"/>
              <a:ext cx="5760" cy="384"/>
            </a:xfrm>
            <a:prstGeom prst="rect">
              <a:avLst/>
            </a:prstGeom>
            <a:solidFill>
              <a:srgbClr val="2CB843"/>
            </a:solidFill>
            <a:ln cap="flat" cmpd="sng" w="9525">
              <a:solidFill>
                <a:srgbClr val="00CC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207" name="Google Shape;207;p26"/>
            <p:cNvSpPr txBox="1"/>
            <p:nvPr/>
          </p:nvSpPr>
          <p:spPr>
            <a:xfrm>
              <a:off x="0" y="2448"/>
              <a:ext cx="1703" cy="371"/>
            </a:xfrm>
            <a:prstGeom prst="rect">
              <a:avLst/>
            </a:prstGeom>
            <a:solidFill>
              <a:srgbClr val="2CB843"/>
            </a:solidFill>
            <a:ln cap="flat" cmpd="sng" w="9525">
              <a:solidFill>
                <a:srgbClr val="00CC00"/>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3200"/>
                <a:buFont typeface="Tahoma"/>
                <a:buNone/>
              </a:pPr>
              <a:r>
                <a:rPr b="1" i="1" lang="en-US" sz="3200" u="none">
                  <a:solidFill>
                    <a:schemeClr val="lt1"/>
                  </a:solidFill>
                  <a:latin typeface="Tahoma"/>
                  <a:ea typeface="Tahoma"/>
                  <a:cs typeface="Tahoma"/>
                  <a:sym typeface="Tahoma"/>
                </a:rPr>
                <a:t>Example 8.1</a:t>
              </a:r>
              <a:endParaRPr/>
            </a:p>
          </p:txBody>
        </p:sp>
      </p:grpSp>
      <p:sp>
        <p:nvSpPr>
          <p:cNvPr id="208" name="Google Shape;208;p26"/>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8.</a:t>
            </a:r>
            <a:fld id="{00000000-1234-1234-1234-123412341234}" type="slidenum">
              <a:rPr b="1" i="0" lang="en-US" sz="1200" u="none">
                <a:solidFill>
                  <a:schemeClr val="dk1"/>
                </a:solidFill>
                <a:latin typeface="Arial"/>
                <a:ea typeface="Arial"/>
                <a:cs typeface="Arial"/>
                <a:sym typeface="Arial"/>
              </a:rPr>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4">
                                            <p:txEl>
                                              <p:pRg end="0" st="0"/>
                                            </p:txEl>
                                          </p:spTgt>
                                        </p:tgtEl>
                                        <p:attrNameLst>
                                          <p:attrName>style.visibility</p:attrName>
                                        </p:attrNameLst>
                                      </p:cBhvr>
                                      <p:to>
                                        <p:strVal val="visible"/>
                                      </p:to>
                                    </p:set>
                                    <p:animEffect filter="fade" transition="in">
                                      <p:cBhvr>
                                        <p:cTn dur="500"/>
                                        <p:tgtEl>
                                          <p:spTgt spid="204">
                                            <p:txEl>
                                              <p:pRg end="0" st="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13" name="Shape 213"/>
        <p:cNvGrpSpPr/>
        <p:nvPr/>
      </p:nvGrpSpPr>
      <p:grpSpPr>
        <a:xfrm>
          <a:off x="0" y="0"/>
          <a:ext cx="0" cy="0"/>
          <a:chOff x="0" y="0"/>
          <a:chExt cx="0" cy="0"/>
        </a:xfrm>
      </p:grpSpPr>
      <p:sp>
        <p:nvSpPr>
          <p:cNvPr id="214" name="Google Shape;214;p27"/>
          <p:cNvSpPr txBox="1"/>
          <p:nvPr/>
        </p:nvSpPr>
        <p:spPr>
          <a:xfrm>
            <a:off x="76200" y="696912"/>
            <a:ext cx="8839200" cy="3935412"/>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chemeClr val="dk1"/>
              </a:buClr>
              <a:buSzPts val="2800"/>
              <a:buFont typeface="Times New Roman"/>
              <a:buNone/>
            </a:pPr>
            <a:r>
              <a:rPr b="0" i="0" lang="en-US" sz="2800" u="none">
                <a:solidFill>
                  <a:schemeClr val="dk1"/>
                </a:solidFill>
                <a:latin typeface="Times New Roman"/>
                <a:ea typeface="Times New Roman"/>
                <a:cs typeface="Times New Roman"/>
                <a:sym typeface="Times New Roman"/>
              </a:rPr>
              <a:t>As another example, consider a circuit-switched network that connects computers in two remote offices of a private company. The offices are connected using a T-1 line leased from a communication service provider. There are two 4 × 8 (4 inputs and 8 outputs) switches in this network. For each switch, four output ports are folded into the input ports to allow communication between computers in the same office. Four other output ports allow communication between the two offices. Figure 8.5 shows the situation.</a:t>
            </a:r>
            <a:endParaRPr/>
          </a:p>
        </p:txBody>
      </p:sp>
      <p:grpSp>
        <p:nvGrpSpPr>
          <p:cNvPr id="215" name="Google Shape;215;p27"/>
          <p:cNvGrpSpPr/>
          <p:nvPr/>
        </p:nvGrpSpPr>
        <p:grpSpPr>
          <a:xfrm>
            <a:off x="0" y="0"/>
            <a:ext cx="9144000" cy="609600"/>
            <a:chOff x="0" y="2448"/>
            <a:chExt cx="5760" cy="384"/>
          </a:xfrm>
        </p:grpSpPr>
        <p:sp>
          <p:nvSpPr>
            <p:cNvPr id="216" name="Google Shape;216;p27"/>
            <p:cNvSpPr txBox="1"/>
            <p:nvPr/>
          </p:nvSpPr>
          <p:spPr>
            <a:xfrm>
              <a:off x="0" y="2448"/>
              <a:ext cx="5760" cy="384"/>
            </a:xfrm>
            <a:prstGeom prst="rect">
              <a:avLst/>
            </a:prstGeom>
            <a:solidFill>
              <a:srgbClr val="2CB843"/>
            </a:solidFill>
            <a:ln cap="flat" cmpd="sng" w="9525">
              <a:solidFill>
                <a:srgbClr val="00CC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217" name="Google Shape;217;p27"/>
            <p:cNvSpPr txBox="1"/>
            <p:nvPr/>
          </p:nvSpPr>
          <p:spPr>
            <a:xfrm>
              <a:off x="0" y="2448"/>
              <a:ext cx="1703" cy="371"/>
            </a:xfrm>
            <a:prstGeom prst="rect">
              <a:avLst/>
            </a:prstGeom>
            <a:solidFill>
              <a:srgbClr val="2CB843"/>
            </a:solidFill>
            <a:ln cap="flat" cmpd="sng" w="9525">
              <a:solidFill>
                <a:srgbClr val="00CC00"/>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3200"/>
                <a:buFont typeface="Tahoma"/>
                <a:buNone/>
              </a:pPr>
              <a:r>
                <a:rPr b="1" i="1" lang="en-US" sz="3200" u="none">
                  <a:solidFill>
                    <a:schemeClr val="lt1"/>
                  </a:solidFill>
                  <a:latin typeface="Tahoma"/>
                  <a:ea typeface="Tahoma"/>
                  <a:cs typeface="Tahoma"/>
                  <a:sym typeface="Tahoma"/>
                </a:rPr>
                <a:t>Example 8.2</a:t>
              </a:r>
              <a:endParaRPr/>
            </a:p>
          </p:txBody>
        </p:sp>
      </p:grpSp>
      <p:sp>
        <p:nvSpPr>
          <p:cNvPr id="218" name="Google Shape;218;p27"/>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8.</a:t>
            </a:r>
            <a:fld id="{00000000-1234-1234-1234-123412341234}" type="slidenum">
              <a:rPr b="1" i="0" lang="en-US" sz="1200" u="none">
                <a:solidFill>
                  <a:schemeClr val="dk1"/>
                </a:solidFill>
                <a:latin typeface="Arial"/>
                <a:ea typeface="Arial"/>
                <a:cs typeface="Arial"/>
                <a:sym typeface="Arial"/>
              </a:rPr>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4">
                                            <p:txEl>
                                              <p:pRg end="0" st="0"/>
                                            </p:txEl>
                                          </p:spTgt>
                                        </p:tgtEl>
                                        <p:attrNameLst>
                                          <p:attrName>style.visibility</p:attrName>
                                        </p:attrNameLst>
                                      </p:cBhvr>
                                      <p:to>
                                        <p:strVal val="visible"/>
                                      </p:to>
                                    </p:set>
                                    <p:animEffect filter="fade" transition="in">
                                      <p:cBhvr>
                                        <p:cTn dur="500"/>
                                        <p:tgtEl>
                                          <p:spTgt spid="214">
                                            <p:txEl>
                                              <p:pRg end="0" st="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3" name="Shape 223"/>
        <p:cNvGrpSpPr/>
        <p:nvPr/>
      </p:nvGrpSpPr>
      <p:grpSpPr>
        <a:xfrm>
          <a:off x="0" y="0"/>
          <a:ext cx="0" cy="0"/>
          <a:chOff x="0" y="0"/>
          <a:chExt cx="0" cy="0"/>
        </a:xfrm>
      </p:grpSpPr>
      <p:sp>
        <p:nvSpPr>
          <p:cNvPr id="224" name="Google Shape;224;p28"/>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8.</a:t>
            </a:r>
            <a:fld id="{00000000-1234-1234-1234-123412341234}" type="slidenum">
              <a:rPr b="1" i="0" lang="en-US" sz="1200" u="none">
                <a:solidFill>
                  <a:schemeClr val="dk1"/>
                </a:solidFill>
                <a:latin typeface="Arial"/>
                <a:ea typeface="Arial"/>
                <a:cs typeface="Arial"/>
                <a:sym typeface="Arial"/>
              </a:rPr>
              <a:t>‹#›</a:t>
            </a:fld>
            <a:endParaRPr/>
          </a:p>
        </p:txBody>
      </p:sp>
      <p:sp>
        <p:nvSpPr>
          <p:cNvPr id="225" name="Google Shape;225;p28"/>
          <p:cNvSpPr txBox="1"/>
          <p:nvPr/>
        </p:nvSpPr>
        <p:spPr>
          <a:xfrm>
            <a:off x="152400" y="133350"/>
            <a:ext cx="8153400" cy="400050"/>
          </a:xfrm>
          <a:prstGeom prst="rect">
            <a:avLst/>
          </a:prstGeom>
          <a:solidFill>
            <a:schemeClr val="lt1"/>
          </a:solid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FF0000"/>
              </a:buClr>
              <a:buSzPts val="2000"/>
              <a:buFont typeface="Times"/>
              <a:buNone/>
            </a:pPr>
            <a:r>
              <a:rPr b="1" i="1" lang="en-US" sz="2000" u="none">
                <a:solidFill>
                  <a:srgbClr val="FF0000"/>
                </a:solidFill>
                <a:latin typeface="Times"/>
                <a:ea typeface="Times"/>
                <a:cs typeface="Times"/>
                <a:sym typeface="Times"/>
              </a:rPr>
              <a:t>Figure 8.4:  </a:t>
            </a:r>
            <a:r>
              <a:rPr b="1" i="1" lang="en-US" sz="2000" u="none">
                <a:solidFill>
                  <a:schemeClr val="dk1"/>
                </a:solidFill>
                <a:latin typeface="Times"/>
                <a:ea typeface="Times"/>
                <a:cs typeface="Times"/>
                <a:sym typeface="Times"/>
              </a:rPr>
              <a:t>Circuit-switched network used in Example 8.1</a:t>
            </a:r>
            <a:endParaRPr/>
          </a:p>
        </p:txBody>
      </p:sp>
      <p:pic>
        <p:nvPicPr>
          <p:cNvPr id="226" name="Google Shape;226;p28"/>
          <p:cNvPicPr preferRelativeResize="0"/>
          <p:nvPr/>
        </p:nvPicPr>
        <p:blipFill rotWithShape="1">
          <a:blip r:embed="rId3">
            <a:alphaModFix/>
          </a:blip>
          <a:srcRect b="0" l="0" r="0" t="0"/>
          <a:stretch/>
        </p:blipFill>
        <p:spPr>
          <a:xfrm>
            <a:off x="381000" y="1828800"/>
            <a:ext cx="8459787" cy="32289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6"/>
                                        </p:tgtEl>
                                        <p:attrNameLst>
                                          <p:attrName>style.visibility</p:attrName>
                                        </p:attrNameLst>
                                      </p:cBhvr>
                                      <p:to>
                                        <p:strVal val="visible"/>
                                      </p:to>
                                    </p:set>
                                    <p:animEffect filter="fade" transition="in">
                                      <p:cBhvr>
                                        <p:cTn dur="2500"/>
                                        <p:tgtEl>
                                          <p:spTgt spid="22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1" name="Shape 231"/>
        <p:cNvGrpSpPr/>
        <p:nvPr/>
      </p:nvGrpSpPr>
      <p:grpSpPr>
        <a:xfrm>
          <a:off x="0" y="0"/>
          <a:ext cx="0" cy="0"/>
          <a:chOff x="0" y="0"/>
          <a:chExt cx="0" cy="0"/>
        </a:xfrm>
      </p:grpSpPr>
      <p:sp>
        <p:nvSpPr>
          <p:cNvPr id="232" name="Google Shape;232;p29"/>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8.</a:t>
            </a:r>
            <a:fld id="{00000000-1234-1234-1234-123412341234}" type="slidenum">
              <a:rPr b="1" i="0" lang="en-US" sz="1200" u="none">
                <a:solidFill>
                  <a:schemeClr val="dk1"/>
                </a:solidFill>
                <a:latin typeface="Arial"/>
                <a:ea typeface="Arial"/>
                <a:cs typeface="Arial"/>
                <a:sym typeface="Arial"/>
              </a:rPr>
              <a:t>‹#›</a:t>
            </a:fld>
            <a:endParaRPr/>
          </a:p>
        </p:txBody>
      </p:sp>
      <p:sp>
        <p:nvSpPr>
          <p:cNvPr id="233" name="Google Shape;233;p29"/>
          <p:cNvSpPr txBox="1"/>
          <p:nvPr/>
        </p:nvSpPr>
        <p:spPr>
          <a:xfrm>
            <a:off x="366712" y="107950"/>
            <a:ext cx="438150" cy="47466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234" name="Google Shape;234;p29"/>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235" name="Google Shape;235;p29"/>
          <p:cNvSpPr txBox="1"/>
          <p:nvPr/>
        </p:nvSpPr>
        <p:spPr>
          <a:xfrm>
            <a:off x="490537" y="530225"/>
            <a:ext cx="422275" cy="47466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236" name="Google Shape;236;p29"/>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237" name="Google Shape;237;p29"/>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238" name="Google Shape;238;p29"/>
          <p:cNvSpPr txBox="1"/>
          <p:nvPr/>
        </p:nvSpPr>
        <p:spPr>
          <a:xfrm>
            <a:off x="711200" y="0"/>
            <a:ext cx="31750" cy="1052512"/>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239" name="Google Shape;239;p29"/>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240" name="Google Shape;240;p29"/>
          <p:cNvSpPr txBox="1"/>
          <p:nvPr/>
        </p:nvSpPr>
        <p:spPr>
          <a:xfrm>
            <a:off x="1143000" y="0"/>
            <a:ext cx="3879850" cy="6413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hlink"/>
              </a:buClr>
              <a:buSzPts val="3600"/>
              <a:buFont typeface="Times New Roman"/>
              <a:buNone/>
            </a:pPr>
            <a:r>
              <a:rPr b="1" i="1" lang="en-US" sz="3600" u="none">
                <a:solidFill>
                  <a:schemeClr val="hlink"/>
                </a:solidFill>
                <a:latin typeface="Times New Roman"/>
                <a:ea typeface="Times New Roman"/>
                <a:cs typeface="Times New Roman"/>
                <a:sym typeface="Times New Roman"/>
              </a:rPr>
              <a:t>8.2.1  Three Phases</a:t>
            </a:r>
            <a:endParaRPr/>
          </a:p>
        </p:txBody>
      </p:sp>
      <p:sp>
        <p:nvSpPr>
          <p:cNvPr id="241" name="Google Shape;241;p29"/>
          <p:cNvSpPr txBox="1"/>
          <p:nvPr/>
        </p:nvSpPr>
        <p:spPr>
          <a:xfrm>
            <a:off x="381000" y="1293812"/>
            <a:ext cx="7924800" cy="1373187"/>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chemeClr val="dk1"/>
              </a:buClr>
              <a:buSzPts val="2800"/>
              <a:buFont typeface="Times New Roman"/>
              <a:buNone/>
            </a:pPr>
            <a:r>
              <a:rPr b="1" i="1" lang="en-US" sz="2800" u="none">
                <a:solidFill>
                  <a:schemeClr val="dk1"/>
                </a:solidFill>
                <a:latin typeface="Times New Roman"/>
                <a:ea typeface="Times New Roman"/>
                <a:cs typeface="Times New Roman"/>
                <a:sym typeface="Times New Roman"/>
              </a:rPr>
              <a:t>The actual communication in a circuit-switched network requires three phases: connection setup, data transfer, and connection teardown.</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6" name="Shape 246"/>
        <p:cNvGrpSpPr/>
        <p:nvPr/>
      </p:nvGrpSpPr>
      <p:grpSpPr>
        <a:xfrm>
          <a:off x="0" y="0"/>
          <a:ext cx="0" cy="0"/>
          <a:chOff x="0" y="0"/>
          <a:chExt cx="0" cy="0"/>
        </a:xfrm>
      </p:grpSpPr>
      <p:sp>
        <p:nvSpPr>
          <p:cNvPr id="247" name="Google Shape;247;p30"/>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8.</a:t>
            </a:r>
            <a:fld id="{00000000-1234-1234-1234-123412341234}" type="slidenum">
              <a:rPr b="1" i="0" lang="en-US" sz="1200" u="none">
                <a:solidFill>
                  <a:schemeClr val="dk1"/>
                </a:solidFill>
                <a:latin typeface="Arial"/>
                <a:ea typeface="Arial"/>
                <a:cs typeface="Arial"/>
                <a:sym typeface="Arial"/>
              </a:rPr>
              <a:t>‹#›</a:t>
            </a:fld>
            <a:endParaRPr/>
          </a:p>
        </p:txBody>
      </p:sp>
      <p:sp>
        <p:nvSpPr>
          <p:cNvPr id="248" name="Google Shape;248;p30"/>
          <p:cNvSpPr txBox="1"/>
          <p:nvPr/>
        </p:nvSpPr>
        <p:spPr>
          <a:xfrm>
            <a:off x="152400" y="133350"/>
            <a:ext cx="8153400" cy="400050"/>
          </a:xfrm>
          <a:prstGeom prst="rect">
            <a:avLst/>
          </a:prstGeom>
          <a:solidFill>
            <a:schemeClr val="lt1"/>
          </a:solid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FF0000"/>
              </a:buClr>
              <a:buSzPts val="2000"/>
              <a:buFont typeface="Times"/>
              <a:buNone/>
            </a:pPr>
            <a:r>
              <a:rPr b="1" i="1" lang="en-US" sz="2000" u="none">
                <a:solidFill>
                  <a:srgbClr val="FF0000"/>
                </a:solidFill>
                <a:latin typeface="Times"/>
                <a:ea typeface="Times"/>
                <a:cs typeface="Times"/>
                <a:sym typeface="Times"/>
              </a:rPr>
              <a:t>Figure 8.5:  </a:t>
            </a:r>
            <a:r>
              <a:rPr b="1" i="1" lang="en-US" sz="2000" u="none">
                <a:solidFill>
                  <a:schemeClr val="dk1"/>
                </a:solidFill>
                <a:latin typeface="Times"/>
                <a:ea typeface="Times"/>
                <a:cs typeface="Times"/>
                <a:sym typeface="Times"/>
              </a:rPr>
              <a:t>Circuit-switched network used in Example 8.2</a:t>
            </a:r>
            <a:endParaRPr/>
          </a:p>
        </p:txBody>
      </p:sp>
      <p:pic>
        <p:nvPicPr>
          <p:cNvPr id="249" name="Google Shape;249;p30"/>
          <p:cNvPicPr preferRelativeResize="0"/>
          <p:nvPr/>
        </p:nvPicPr>
        <p:blipFill rotWithShape="1">
          <a:blip r:embed="rId3">
            <a:alphaModFix/>
          </a:blip>
          <a:srcRect b="0" l="0" r="0" t="0"/>
          <a:stretch/>
        </p:blipFill>
        <p:spPr>
          <a:xfrm>
            <a:off x="481012" y="1981200"/>
            <a:ext cx="8180387" cy="34321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9"/>
                                        </p:tgtEl>
                                        <p:attrNameLst>
                                          <p:attrName>style.visibility</p:attrName>
                                        </p:attrNameLst>
                                      </p:cBhvr>
                                      <p:to>
                                        <p:strVal val="visible"/>
                                      </p:to>
                                    </p:set>
                                    <p:animEffect filter="fade" transition="in">
                                      <p:cBhvr>
                                        <p:cTn dur="2250"/>
                                        <p:tgtEl>
                                          <p:spTgt spid="24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4" name="Shape 254"/>
        <p:cNvGrpSpPr/>
        <p:nvPr/>
      </p:nvGrpSpPr>
      <p:grpSpPr>
        <a:xfrm>
          <a:off x="0" y="0"/>
          <a:ext cx="0" cy="0"/>
          <a:chOff x="0" y="0"/>
          <a:chExt cx="0" cy="0"/>
        </a:xfrm>
      </p:grpSpPr>
      <p:sp>
        <p:nvSpPr>
          <p:cNvPr id="255" name="Google Shape;255;p31"/>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8.</a:t>
            </a:r>
            <a:fld id="{00000000-1234-1234-1234-123412341234}" type="slidenum">
              <a:rPr b="1" i="0" lang="en-US" sz="1200" u="none">
                <a:solidFill>
                  <a:schemeClr val="dk1"/>
                </a:solidFill>
                <a:latin typeface="Arial"/>
                <a:ea typeface="Arial"/>
                <a:cs typeface="Arial"/>
                <a:sym typeface="Arial"/>
              </a:rPr>
              <a:t>‹#›</a:t>
            </a:fld>
            <a:endParaRPr/>
          </a:p>
        </p:txBody>
      </p:sp>
      <p:sp>
        <p:nvSpPr>
          <p:cNvPr id="256" name="Google Shape;256;p31"/>
          <p:cNvSpPr txBox="1"/>
          <p:nvPr/>
        </p:nvSpPr>
        <p:spPr>
          <a:xfrm>
            <a:off x="366712" y="107950"/>
            <a:ext cx="438150" cy="47466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257" name="Google Shape;257;p31"/>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258" name="Google Shape;258;p31"/>
          <p:cNvSpPr txBox="1"/>
          <p:nvPr/>
        </p:nvSpPr>
        <p:spPr>
          <a:xfrm>
            <a:off x="490537" y="530225"/>
            <a:ext cx="422275" cy="47466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259" name="Google Shape;259;p31"/>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260" name="Google Shape;260;p31"/>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261" name="Google Shape;261;p31"/>
          <p:cNvSpPr txBox="1"/>
          <p:nvPr/>
        </p:nvSpPr>
        <p:spPr>
          <a:xfrm>
            <a:off x="711200" y="0"/>
            <a:ext cx="31750" cy="1052512"/>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262" name="Google Shape;262;p31"/>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263" name="Google Shape;263;p31"/>
          <p:cNvSpPr txBox="1"/>
          <p:nvPr/>
        </p:nvSpPr>
        <p:spPr>
          <a:xfrm>
            <a:off x="1143000" y="0"/>
            <a:ext cx="3257550" cy="6413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hlink"/>
              </a:buClr>
              <a:buSzPts val="3600"/>
              <a:buFont typeface="Times New Roman"/>
              <a:buNone/>
            </a:pPr>
            <a:r>
              <a:rPr b="1" i="1" lang="en-US" sz="3600" u="none">
                <a:solidFill>
                  <a:schemeClr val="hlink"/>
                </a:solidFill>
                <a:latin typeface="Times New Roman"/>
                <a:ea typeface="Times New Roman"/>
                <a:cs typeface="Times New Roman"/>
                <a:sym typeface="Times New Roman"/>
              </a:rPr>
              <a:t>8.2.2  Efficiency</a:t>
            </a:r>
            <a:endParaRPr/>
          </a:p>
        </p:txBody>
      </p:sp>
      <p:sp>
        <p:nvSpPr>
          <p:cNvPr id="264" name="Google Shape;264;p31"/>
          <p:cNvSpPr txBox="1"/>
          <p:nvPr/>
        </p:nvSpPr>
        <p:spPr>
          <a:xfrm>
            <a:off x="381000" y="1293812"/>
            <a:ext cx="7924800" cy="3508375"/>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chemeClr val="dk1"/>
              </a:buClr>
              <a:buSzPts val="2800"/>
              <a:buFont typeface="Times New Roman"/>
              <a:buNone/>
            </a:pPr>
            <a:r>
              <a:rPr b="1" i="1" lang="en-US" sz="2800" u="none">
                <a:solidFill>
                  <a:schemeClr val="dk1"/>
                </a:solidFill>
                <a:latin typeface="Times New Roman"/>
                <a:ea typeface="Times New Roman"/>
                <a:cs typeface="Times New Roman"/>
                <a:sym typeface="Times New Roman"/>
              </a:rPr>
              <a:t>It can be argued that circuit-switched networks are not as efficient as the other two types of networks because resources are allocated during the entire duration of the connection. These resources are unavailable to other connections. In a telephone network, people normally terminate the communication when they have finished their conversation.</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9" name="Shape 269"/>
        <p:cNvGrpSpPr/>
        <p:nvPr/>
      </p:nvGrpSpPr>
      <p:grpSpPr>
        <a:xfrm>
          <a:off x="0" y="0"/>
          <a:ext cx="0" cy="0"/>
          <a:chOff x="0" y="0"/>
          <a:chExt cx="0" cy="0"/>
        </a:xfrm>
      </p:grpSpPr>
      <p:sp>
        <p:nvSpPr>
          <p:cNvPr id="270" name="Google Shape;270;p32"/>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8.</a:t>
            </a:r>
            <a:fld id="{00000000-1234-1234-1234-123412341234}" type="slidenum">
              <a:rPr b="1" i="0" lang="en-US" sz="1200" u="none">
                <a:solidFill>
                  <a:schemeClr val="dk1"/>
                </a:solidFill>
                <a:latin typeface="Arial"/>
                <a:ea typeface="Arial"/>
                <a:cs typeface="Arial"/>
                <a:sym typeface="Arial"/>
              </a:rPr>
              <a:t>‹#›</a:t>
            </a:fld>
            <a:endParaRPr/>
          </a:p>
        </p:txBody>
      </p:sp>
      <p:sp>
        <p:nvSpPr>
          <p:cNvPr id="271" name="Google Shape;271;p32"/>
          <p:cNvSpPr txBox="1"/>
          <p:nvPr/>
        </p:nvSpPr>
        <p:spPr>
          <a:xfrm>
            <a:off x="366712" y="107950"/>
            <a:ext cx="438150" cy="47466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272" name="Google Shape;272;p32"/>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273" name="Google Shape;273;p32"/>
          <p:cNvSpPr txBox="1"/>
          <p:nvPr/>
        </p:nvSpPr>
        <p:spPr>
          <a:xfrm>
            <a:off x="490537" y="530225"/>
            <a:ext cx="422275" cy="47466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274" name="Google Shape;274;p32"/>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275" name="Google Shape;275;p32"/>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276" name="Google Shape;276;p32"/>
          <p:cNvSpPr txBox="1"/>
          <p:nvPr/>
        </p:nvSpPr>
        <p:spPr>
          <a:xfrm>
            <a:off x="711200" y="0"/>
            <a:ext cx="31750" cy="1052512"/>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277" name="Google Shape;277;p32"/>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278" name="Google Shape;278;p32"/>
          <p:cNvSpPr txBox="1"/>
          <p:nvPr/>
        </p:nvSpPr>
        <p:spPr>
          <a:xfrm>
            <a:off x="1143000" y="0"/>
            <a:ext cx="2419350" cy="6413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hlink"/>
              </a:buClr>
              <a:buSzPts val="3600"/>
              <a:buFont typeface="Times New Roman"/>
              <a:buNone/>
            </a:pPr>
            <a:r>
              <a:rPr b="1" i="1" lang="en-US" sz="3600" u="none">
                <a:solidFill>
                  <a:schemeClr val="hlink"/>
                </a:solidFill>
                <a:latin typeface="Times New Roman"/>
                <a:ea typeface="Times New Roman"/>
                <a:cs typeface="Times New Roman"/>
                <a:sym typeface="Times New Roman"/>
              </a:rPr>
              <a:t>8.2.3  Delay</a:t>
            </a:r>
            <a:endParaRPr/>
          </a:p>
        </p:txBody>
      </p:sp>
      <p:sp>
        <p:nvSpPr>
          <p:cNvPr id="279" name="Google Shape;279;p32"/>
          <p:cNvSpPr txBox="1"/>
          <p:nvPr/>
        </p:nvSpPr>
        <p:spPr>
          <a:xfrm>
            <a:off x="381000" y="1293812"/>
            <a:ext cx="7924800" cy="3081337"/>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chemeClr val="dk1"/>
              </a:buClr>
              <a:buSzPts val="2800"/>
              <a:buFont typeface="Times New Roman"/>
              <a:buNone/>
            </a:pPr>
            <a:r>
              <a:rPr b="1" i="1" lang="en-US" sz="2800" u="none">
                <a:solidFill>
                  <a:schemeClr val="dk1"/>
                </a:solidFill>
                <a:latin typeface="Times New Roman"/>
                <a:ea typeface="Times New Roman"/>
                <a:cs typeface="Times New Roman"/>
                <a:sym typeface="Times New Roman"/>
              </a:rPr>
              <a:t>Although a circuit-switched network normally has low efficiency, the delay in this type of network is minimal. During data transfer the data are not delayed at each switch; the resources are allocated for the duration of the connection. Figure 8.6 shows the idea of delay in a circuit-switched network when only two switches are involved.</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4" name="Shape 284"/>
        <p:cNvGrpSpPr/>
        <p:nvPr/>
      </p:nvGrpSpPr>
      <p:grpSpPr>
        <a:xfrm>
          <a:off x="0" y="0"/>
          <a:ext cx="0" cy="0"/>
          <a:chOff x="0" y="0"/>
          <a:chExt cx="0" cy="0"/>
        </a:xfrm>
      </p:grpSpPr>
      <p:sp>
        <p:nvSpPr>
          <p:cNvPr id="285" name="Google Shape;285;p33"/>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8.</a:t>
            </a:r>
            <a:fld id="{00000000-1234-1234-1234-123412341234}" type="slidenum">
              <a:rPr b="1" i="0" lang="en-US" sz="1200" u="none">
                <a:solidFill>
                  <a:schemeClr val="dk1"/>
                </a:solidFill>
                <a:latin typeface="Arial"/>
                <a:ea typeface="Arial"/>
                <a:cs typeface="Arial"/>
                <a:sym typeface="Arial"/>
              </a:rPr>
              <a:t>‹#›</a:t>
            </a:fld>
            <a:endParaRPr/>
          </a:p>
        </p:txBody>
      </p:sp>
      <p:sp>
        <p:nvSpPr>
          <p:cNvPr id="286" name="Google Shape;286;p33"/>
          <p:cNvSpPr txBox="1"/>
          <p:nvPr/>
        </p:nvSpPr>
        <p:spPr>
          <a:xfrm>
            <a:off x="152400" y="133350"/>
            <a:ext cx="8153400" cy="400050"/>
          </a:xfrm>
          <a:prstGeom prst="rect">
            <a:avLst/>
          </a:prstGeom>
          <a:solidFill>
            <a:schemeClr val="lt1"/>
          </a:solid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FF0000"/>
              </a:buClr>
              <a:buSzPts val="2000"/>
              <a:buFont typeface="Times"/>
              <a:buNone/>
            </a:pPr>
            <a:r>
              <a:rPr b="1" i="1" lang="en-US" sz="2000" u="none">
                <a:solidFill>
                  <a:srgbClr val="FF0000"/>
                </a:solidFill>
                <a:latin typeface="Times"/>
                <a:ea typeface="Times"/>
                <a:cs typeface="Times"/>
                <a:sym typeface="Times"/>
              </a:rPr>
              <a:t>Figure 8.6:  </a:t>
            </a:r>
            <a:r>
              <a:rPr b="1" i="1" lang="en-US" sz="2000" u="none">
                <a:solidFill>
                  <a:schemeClr val="dk1"/>
                </a:solidFill>
                <a:latin typeface="Times"/>
                <a:ea typeface="Times"/>
                <a:cs typeface="Times"/>
                <a:sym typeface="Times"/>
              </a:rPr>
              <a:t>Delay in a circuit-switched network</a:t>
            </a:r>
            <a:endParaRPr/>
          </a:p>
        </p:txBody>
      </p:sp>
      <p:pic>
        <p:nvPicPr>
          <p:cNvPr id="287" name="Google Shape;287;p33"/>
          <p:cNvPicPr preferRelativeResize="0"/>
          <p:nvPr/>
        </p:nvPicPr>
        <p:blipFill rotWithShape="1">
          <a:blip r:embed="rId3">
            <a:alphaModFix/>
          </a:blip>
          <a:srcRect b="0" l="0" r="0" t="0"/>
          <a:stretch/>
        </p:blipFill>
        <p:spPr>
          <a:xfrm>
            <a:off x="266700" y="1371600"/>
            <a:ext cx="8420100" cy="4454525"/>
          </a:xfrm>
          <a:prstGeom prst="rect">
            <a:avLst/>
          </a:prstGeom>
          <a:noFill/>
          <a:ln>
            <a:noFill/>
          </a:ln>
        </p:spPr>
      </p:pic>
      <p:pic>
        <p:nvPicPr>
          <p:cNvPr id="288" name="Google Shape;288;p33"/>
          <p:cNvPicPr preferRelativeResize="0"/>
          <p:nvPr/>
        </p:nvPicPr>
        <p:blipFill rotWithShape="1">
          <a:blip r:embed="rId4">
            <a:alphaModFix/>
          </a:blip>
          <a:srcRect b="0" l="0" r="0" t="0"/>
          <a:stretch/>
        </p:blipFill>
        <p:spPr>
          <a:xfrm>
            <a:off x="1385887" y="2209800"/>
            <a:ext cx="6767512" cy="466725"/>
          </a:xfrm>
          <a:prstGeom prst="rect">
            <a:avLst/>
          </a:prstGeom>
          <a:noFill/>
          <a:ln>
            <a:noFill/>
          </a:ln>
        </p:spPr>
      </p:pic>
      <p:pic>
        <p:nvPicPr>
          <p:cNvPr id="289" name="Google Shape;289;p33"/>
          <p:cNvPicPr preferRelativeResize="0"/>
          <p:nvPr/>
        </p:nvPicPr>
        <p:blipFill rotWithShape="1">
          <a:blip r:embed="rId5">
            <a:alphaModFix/>
          </a:blip>
          <a:srcRect b="0" l="0" r="0" t="0"/>
          <a:stretch/>
        </p:blipFill>
        <p:spPr>
          <a:xfrm>
            <a:off x="1385887" y="2667000"/>
            <a:ext cx="6767512" cy="473075"/>
          </a:xfrm>
          <a:prstGeom prst="rect">
            <a:avLst/>
          </a:prstGeom>
          <a:noFill/>
          <a:ln>
            <a:noFill/>
          </a:ln>
        </p:spPr>
      </p:pic>
      <p:pic>
        <p:nvPicPr>
          <p:cNvPr id="290" name="Google Shape;290;p33"/>
          <p:cNvPicPr preferRelativeResize="0"/>
          <p:nvPr/>
        </p:nvPicPr>
        <p:blipFill rotWithShape="1">
          <a:blip r:embed="rId6">
            <a:alphaModFix/>
          </a:blip>
          <a:srcRect b="0" l="0" r="0" t="0"/>
          <a:stretch/>
        </p:blipFill>
        <p:spPr>
          <a:xfrm>
            <a:off x="1462087" y="3124200"/>
            <a:ext cx="6767512" cy="1592262"/>
          </a:xfrm>
          <a:prstGeom prst="rect">
            <a:avLst/>
          </a:prstGeom>
          <a:noFill/>
          <a:ln>
            <a:noFill/>
          </a:ln>
        </p:spPr>
      </p:pic>
      <p:pic>
        <p:nvPicPr>
          <p:cNvPr id="291" name="Google Shape;291;p33"/>
          <p:cNvPicPr preferRelativeResize="0"/>
          <p:nvPr/>
        </p:nvPicPr>
        <p:blipFill rotWithShape="1">
          <a:blip r:embed="rId5">
            <a:alphaModFix/>
          </a:blip>
          <a:srcRect b="0" l="0" r="0" t="0"/>
          <a:stretch/>
        </p:blipFill>
        <p:spPr>
          <a:xfrm>
            <a:off x="1447800" y="4784725"/>
            <a:ext cx="6767512" cy="4730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8"/>
                                        </p:tgtEl>
                                        <p:attrNameLst>
                                          <p:attrName>style.visibility</p:attrName>
                                        </p:attrNameLst>
                                      </p:cBhvr>
                                      <p:to>
                                        <p:strVal val="visible"/>
                                      </p:to>
                                    </p:set>
                                    <p:animEffect filter="fade" transition="in">
                                      <p:cBhvr>
                                        <p:cTn dur="2000"/>
                                        <p:tgtEl>
                                          <p:spTgt spid="28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9"/>
                                        </p:tgtEl>
                                        <p:attrNameLst>
                                          <p:attrName>style.visibility</p:attrName>
                                        </p:attrNameLst>
                                      </p:cBhvr>
                                      <p:to>
                                        <p:strVal val="visible"/>
                                      </p:to>
                                    </p:set>
                                    <p:animEffect filter="fade" transition="in">
                                      <p:cBhvr>
                                        <p:cTn dur="2000"/>
                                        <p:tgtEl>
                                          <p:spTgt spid="28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0"/>
                                        </p:tgtEl>
                                        <p:attrNameLst>
                                          <p:attrName>style.visibility</p:attrName>
                                        </p:attrNameLst>
                                      </p:cBhvr>
                                      <p:to>
                                        <p:strVal val="visible"/>
                                      </p:to>
                                    </p:set>
                                    <p:animEffect filter="fade" transition="in">
                                      <p:cBhvr>
                                        <p:cTn dur="2000"/>
                                        <p:tgtEl>
                                          <p:spTgt spid="29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1"/>
                                        </p:tgtEl>
                                        <p:attrNameLst>
                                          <p:attrName>style.visibility</p:attrName>
                                        </p:attrNameLst>
                                      </p:cBhvr>
                                      <p:to>
                                        <p:strVal val="visible"/>
                                      </p:to>
                                    </p:set>
                                    <p:animEffect filter="fade" transition="in">
                                      <p:cBhvr>
                                        <p:cTn dur="2000"/>
                                        <p:tgtEl>
                                          <p:spTgt spid="29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6" name="Shape 296"/>
        <p:cNvGrpSpPr/>
        <p:nvPr/>
      </p:nvGrpSpPr>
      <p:grpSpPr>
        <a:xfrm>
          <a:off x="0" y="0"/>
          <a:ext cx="0" cy="0"/>
          <a:chOff x="0" y="0"/>
          <a:chExt cx="0" cy="0"/>
        </a:xfrm>
      </p:grpSpPr>
      <p:sp>
        <p:nvSpPr>
          <p:cNvPr id="297" name="Google Shape;297;p34"/>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8.</a:t>
            </a:r>
            <a:fld id="{00000000-1234-1234-1234-123412341234}" type="slidenum">
              <a:rPr b="1" i="0" lang="en-US" sz="1200" u="none">
                <a:solidFill>
                  <a:schemeClr val="dk1"/>
                </a:solidFill>
                <a:latin typeface="Arial"/>
                <a:ea typeface="Arial"/>
                <a:cs typeface="Arial"/>
                <a:sym typeface="Arial"/>
              </a:rPr>
              <a:t>‹#›</a:t>
            </a:fld>
            <a:endParaRPr/>
          </a:p>
        </p:txBody>
      </p:sp>
      <p:sp>
        <p:nvSpPr>
          <p:cNvPr id="298" name="Google Shape;298;p34"/>
          <p:cNvSpPr txBox="1"/>
          <p:nvPr/>
        </p:nvSpPr>
        <p:spPr>
          <a:xfrm>
            <a:off x="0" y="0"/>
            <a:ext cx="9144000" cy="1371600"/>
          </a:xfrm>
          <a:prstGeom prst="rect">
            <a:avLst/>
          </a:prstGeom>
          <a:solidFill>
            <a:srgbClr val="33CC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299" name="Google Shape;299;p34"/>
          <p:cNvSpPr txBox="1"/>
          <p:nvPr/>
        </p:nvSpPr>
        <p:spPr>
          <a:xfrm>
            <a:off x="228600" y="406400"/>
            <a:ext cx="5265737" cy="1066800"/>
          </a:xfrm>
          <a:prstGeom prst="rect">
            <a:avLst/>
          </a:prstGeom>
          <a:noFill/>
          <a:ln>
            <a:noFill/>
          </a:ln>
        </p:spPr>
        <p:txBody>
          <a:bodyPr anchorCtr="0" anchor="t" bIns="45700" lIns="91425" spcFirstLastPara="1" rIns="91425" wrap="square" tIns="45700">
            <a:spAutoFit/>
          </a:bodyPr>
          <a:lstStyle/>
          <a:p>
            <a:pPr indent="0" lvl="2" marL="0" marR="0" rtl="0" algn="l">
              <a:lnSpc>
                <a:spcPct val="100000"/>
              </a:lnSpc>
              <a:spcBef>
                <a:spcPts val="0"/>
              </a:spcBef>
              <a:spcAft>
                <a:spcPts val="0"/>
              </a:spcAft>
              <a:buClr>
                <a:schemeClr val="dk1"/>
              </a:buClr>
              <a:buSzPts val="3200"/>
              <a:buFont typeface="Times"/>
              <a:buNone/>
            </a:pPr>
            <a:r>
              <a:rPr b="1" i="0" lang="en-US" sz="3200" u="none" cap="none" strike="noStrike">
                <a:solidFill>
                  <a:schemeClr val="dk1"/>
                </a:solidFill>
                <a:latin typeface="Times"/>
                <a:ea typeface="Times"/>
                <a:cs typeface="Times"/>
                <a:sym typeface="Times"/>
              </a:rPr>
              <a:t>8-3   PACKET SWITCHING</a:t>
            </a:r>
            <a:endParaRPr/>
          </a:p>
          <a:p>
            <a:pPr indent="0" lvl="0" marL="0" marR="0" rtl="0" algn="l">
              <a:lnSpc>
                <a:spcPct val="100000"/>
              </a:lnSpc>
              <a:spcBef>
                <a:spcPts val="0"/>
              </a:spcBef>
              <a:spcAft>
                <a:spcPts val="0"/>
              </a:spcAft>
              <a:buNone/>
            </a:pPr>
            <a:r>
              <a:t/>
            </a:r>
            <a:endParaRPr b="1" i="0" sz="3200" u="none" cap="none" strike="noStrike">
              <a:solidFill>
                <a:schemeClr val="dk1"/>
              </a:solidFill>
              <a:latin typeface="Times"/>
              <a:ea typeface="Times"/>
              <a:cs typeface="Times"/>
              <a:sym typeface="Times"/>
            </a:endParaRPr>
          </a:p>
        </p:txBody>
      </p:sp>
      <p:sp>
        <p:nvSpPr>
          <p:cNvPr id="300" name="Google Shape;300;p34"/>
          <p:cNvSpPr txBox="1"/>
          <p:nvPr/>
        </p:nvSpPr>
        <p:spPr>
          <a:xfrm>
            <a:off x="8229600" y="6400800"/>
            <a:ext cx="184150" cy="36671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301" name="Google Shape;301;p34"/>
          <p:cNvSpPr txBox="1"/>
          <p:nvPr/>
        </p:nvSpPr>
        <p:spPr>
          <a:xfrm>
            <a:off x="228600" y="1658937"/>
            <a:ext cx="8229600" cy="3990975"/>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chemeClr val="dk1"/>
              </a:buClr>
              <a:buSzPts val="3200"/>
              <a:buFont typeface="Times"/>
              <a:buNone/>
            </a:pPr>
            <a:r>
              <a:rPr b="1" i="1" lang="en-US" sz="3200" u="none">
                <a:solidFill>
                  <a:schemeClr val="dk1"/>
                </a:solidFill>
                <a:latin typeface="Times"/>
                <a:ea typeface="Times"/>
                <a:cs typeface="Times"/>
                <a:sym typeface="Times"/>
              </a:rPr>
              <a:t>In data communications, we need to send messages from one end system to another. If the message is going to pass through a packet-switched network, it needs to be divided into packets of fixed or variable size. The size of the packet is determined by the network and the governing protocol.</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4" name="Shape 94"/>
        <p:cNvGrpSpPr/>
        <p:nvPr/>
      </p:nvGrpSpPr>
      <p:grpSpPr>
        <a:xfrm>
          <a:off x="0" y="0"/>
          <a:ext cx="0" cy="0"/>
          <a:chOff x="0" y="0"/>
          <a:chExt cx="0" cy="0"/>
        </a:xfrm>
      </p:grpSpPr>
      <p:sp>
        <p:nvSpPr>
          <p:cNvPr id="95" name="Google Shape;95;p17"/>
          <p:cNvSpPr txBox="1"/>
          <p:nvPr/>
        </p:nvSpPr>
        <p:spPr>
          <a:xfrm>
            <a:off x="366712" y="107950"/>
            <a:ext cx="438150" cy="47466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96" name="Google Shape;96;p17"/>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97" name="Google Shape;97;p17"/>
          <p:cNvSpPr txBox="1"/>
          <p:nvPr/>
        </p:nvSpPr>
        <p:spPr>
          <a:xfrm>
            <a:off x="490537" y="530225"/>
            <a:ext cx="422275" cy="47466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98" name="Google Shape;98;p17"/>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99" name="Google Shape;99;p17"/>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100" name="Google Shape;100;p17"/>
          <p:cNvSpPr txBox="1"/>
          <p:nvPr/>
        </p:nvSpPr>
        <p:spPr>
          <a:xfrm>
            <a:off x="711200" y="0"/>
            <a:ext cx="31750" cy="1052512"/>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101" name="Google Shape;101;p17"/>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102" name="Google Shape;102;p17"/>
          <p:cNvSpPr txBox="1"/>
          <p:nvPr/>
        </p:nvSpPr>
        <p:spPr>
          <a:xfrm>
            <a:off x="1066800" y="-76200"/>
            <a:ext cx="4186237" cy="64611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0000"/>
              </a:buClr>
              <a:buSzPts val="3600"/>
              <a:buFont typeface="Arial"/>
              <a:buNone/>
            </a:pPr>
            <a:r>
              <a:rPr b="1" i="0" lang="en-US" sz="3600" u="none">
                <a:solidFill>
                  <a:srgbClr val="FF0000"/>
                </a:solidFill>
                <a:latin typeface="Arial"/>
                <a:ea typeface="Arial"/>
                <a:cs typeface="Arial"/>
                <a:sym typeface="Arial"/>
              </a:rPr>
              <a:t>Chapter 8: Outline</a:t>
            </a:r>
            <a:endParaRPr/>
          </a:p>
        </p:txBody>
      </p:sp>
      <p:sp>
        <p:nvSpPr>
          <p:cNvPr id="103" name="Google Shape;103;p17"/>
          <p:cNvSpPr txBox="1"/>
          <p:nvPr/>
        </p:nvSpPr>
        <p:spPr>
          <a:xfrm>
            <a:off x="152400" y="1447800"/>
            <a:ext cx="8458200" cy="914400"/>
          </a:xfrm>
          <a:prstGeom prst="rect">
            <a:avLst/>
          </a:prstGeom>
          <a:noFill/>
          <a:ln>
            <a:noFill/>
          </a:ln>
        </p:spPr>
        <p:txBody>
          <a:bodyPr anchorCtr="0" anchor="t" bIns="45700" lIns="91425" spcFirstLastPara="1" rIns="91425" wrap="square" tIns="45700">
            <a:noAutofit/>
          </a:bodyPr>
          <a:lstStyle/>
          <a:p>
            <a:pPr indent="0" lvl="0" marL="0" marR="0" rtl="0" algn="just">
              <a:lnSpc>
                <a:spcPct val="200000"/>
              </a:lnSpc>
              <a:spcBef>
                <a:spcPts val="0"/>
              </a:spcBef>
              <a:spcAft>
                <a:spcPts val="0"/>
              </a:spcAft>
              <a:buClr>
                <a:srgbClr val="C00000"/>
              </a:buClr>
              <a:buSzPts val="3200"/>
              <a:buFont typeface="Times"/>
              <a:buNone/>
            </a:pPr>
            <a:r>
              <a:rPr b="1" i="1" lang="en-US" sz="3200" u="none">
                <a:solidFill>
                  <a:srgbClr val="C00000"/>
                </a:solidFill>
                <a:latin typeface="Times"/>
                <a:ea typeface="Times"/>
                <a:cs typeface="Times"/>
                <a:sym typeface="Times"/>
              </a:rPr>
              <a:t>  8.1   </a:t>
            </a:r>
            <a:r>
              <a:rPr b="1" i="1" lang="en-US" sz="3200" u="none">
                <a:solidFill>
                  <a:srgbClr val="3366FF"/>
                </a:solidFill>
                <a:latin typeface="Times New Roman"/>
                <a:ea typeface="Times New Roman"/>
                <a:cs typeface="Times New Roman"/>
                <a:sym typeface="Times New Roman"/>
              </a:rPr>
              <a:t>INTRODUCTION</a:t>
            </a:r>
            <a:endParaRPr/>
          </a:p>
        </p:txBody>
      </p:sp>
      <p:sp>
        <p:nvSpPr>
          <p:cNvPr id="104" name="Google Shape;104;p17"/>
          <p:cNvSpPr txBox="1"/>
          <p:nvPr/>
        </p:nvSpPr>
        <p:spPr>
          <a:xfrm>
            <a:off x="152400" y="2616200"/>
            <a:ext cx="8458200" cy="914400"/>
          </a:xfrm>
          <a:prstGeom prst="rect">
            <a:avLst/>
          </a:prstGeom>
          <a:noFill/>
          <a:ln>
            <a:noFill/>
          </a:ln>
        </p:spPr>
        <p:txBody>
          <a:bodyPr anchorCtr="0" anchor="t" bIns="45700" lIns="91425" spcFirstLastPara="1" rIns="91425" wrap="square" tIns="45700">
            <a:noAutofit/>
          </a:bodyPr>
          <a:lstStyle/>
          <a:p>
            <a:pPr indent="0" lvl="0" marL="0" marR="0" rtl="0" algn="just">
              <a:lnSpc>
                <a:spcPct val="200000"/>
              </a:lnSpc>
              <a:spcBef>
                <a:spcPts val="0"/>
              </a:spcBef>
              <a:spcAft>
                <a:spcPts val="0"/>
              </a:spcAft>
              <a:buClr>
                <a:srgbClr val="C00000"/>
              </a:buClr>
              <a:buSzPts val="3200"/>
              <a:buFont typeface="Times"/>
              <a:buNone/>
            </a:pPr>
            <a:r>
              <a:rPr b="1" i="1" lang="en-US" sz="3200" u="none">
                <a:solidFill>
                  <a:srgbClr val="C00000"/>
                </a:solidFill>
                <a:latin typeface="Times"/>
                <a:ea typeface="Times"/>
                <a:cs typeface="Times"/>
                <a:sym typeface="Times"/>
              </a:rPr>
              <a:t>  8.2   </a:t>
            </a:r>
            <a:r>
              <a:rPr b="1" i="1" lang="en-US" sz="3200" u="none">
                <a:solidFill>
                  <a:srgbClr val="3366FF"/>
                </a:solidFill>
                <a:latin typeface="Times New Roman"/>
                <a:ea typeface="Times New Roman"/>
                <a:cs typeface="Times New Roman"/>
                <a:sym typeface="Times New Roman"/>
              </a:rPr>
              <a:t>CIRCUIT-SWITCHED NETWORK </a:t>
            </a:r>
            <a:endParaRPr/>
          </a:p>
        </p:txBody>
      </p:sp>
      <p:sp>
        <p:nvSpPr>
          <p:cNvPr id="105" name="Google Shape;105;p17"/>
          <p:cNvSpPr txBox="1"/>
          <p:nvPr/>
        </p:nvSpPr>
        <p:spPr>
          <a:xfrm>
            <a:off x="152400" y="3784600"/>
            <a:ext cx="8458200" cy="914400"/>
          </a:xfrm>
          <a:prstGeom prst="rect">
            <a:avLst/>
          </a:prstGeom>
          <a:noFill/>
          <a:ln>
            <a:noFill/>
          </a:ln>
        </p:spPr>
        <p:txBody>
          <a:bodyPr anchorCtr="0" anchor="t" bIns="45700" lIns="91425" spcFirstLastPara="1" rIns="91425" wrap="square" tIns="45700">
            <a:noAutofit/>
          </a:bodyPr>
          <a:lstStyle/>
          <a:p>
            <a:pPr indent="0" lvl="0" marL="0" marR="0" rtl="0" algn="just">
              <a:lnSpc>
                <a:spcPct val="200000"/>
              </a:lnSpc>
              <a:spcBef>
                <a:spcPts val="0"/>
              </a:spcBef>
              <a:spcAft>
                <a:spcPts val="0"/>
              </a:spcAft>
              <a:buClr>
                <a:srgbClr val="C00000"/>
              </a:buClr>
              <a:buSzPts val="3200"/>
              <a:buFont typeface="Times"/>
              <a:buNone/>
            </a:pPr>
            <a:r>
              <a:rPr b="1" i="1" lang="en-US" sz="3200" u="none">
                <a:solidFill>
                  <a:srgbClr val="C00000"/>
                </a:solidFill>
                <a:latin typeface="Times"/>
                <a:ea typeface="Times"/>
                <a:cs typeface="Times"/>
                <a:sym typeface="Times"/>
              </a:rPr>
              <a:t>  8.3   </a:t>
            </a:r>
            <a:r>
              <a:rPr b="1" i="1" lang="en-US" sz="3200" u="none">
                <a:solidFill>
                  <a:srgbClr val="3366FF"/>
                </a:solidFill>
                <a:latin typeface="Times New Roman"/>
                <a:ea typeface="Times New Roman"/>
                <a:cs typeface="Times New Roman"/>
                <a:sym typeface="Times New Roman"/>
              </a:rPr>
              <a:t>PACKET-SWITCHING</a:t>
            </a:r>
            <a:endParaRPr/>
          </a:p>
        </p:txBody>
      </p:sp>
      <p:sp>
        <p:nvSpPr>
          <p:cNvPr id="106" name="Google Shape;106;p17"/>
          <p:cNvSpPr txBox="1"/>
          <p:nvPr/>
        </p:nvSpPr>
        <p:spPr>
          <a:xfrm>
            <a:off x="152400" y="4953000"/>
            <a:ext cx="8458200" cy="914400"/>
          </a:xfrm>
          <a:prstGeom prst="rect">
            <a:avLst/>
          </a:prstGeom>
          <a:noFill/>
          <a:ln>
            <a:noFill/>
          </a:ln>
        </p:spPr>
        <p:txBody>
          <a:bodyPr anchorCtr="0" anchor="t" bIns="45700" lIns="91425" spcFirstLastPara="1" rIns="91425" wrap="square" tIns="45700">
            <a:noAutofit/>
          </a:bodyPr>
          <a:lstStyle/>
          <a:p>
            <a:pPr indent="0" lvl="0" marL="0" marR="0" rtl="0" algn="just">
              <a:lnSpc>
                <a:spcPct val="200000"/>
              </a:lnSpc>
              <a:spcBef>
                <a:spcPts val="0"/>
              </a:spcBef>
              <a:spcAft>
                <a:spcPts val="0"/>
              </a:spcAft>
              <a:buClr>
                <a:srgbClr val="C00000"/>
              </a:buClr>
              <a:buSzPts val="3200"/>
              <a:buFont typeface="Times"/>
              <a:buNone/>
            </a:pPr>
            <a:r>
              <a:rPr b="1" i="1" lang="en-US" sz="3200" u="none">
                <a:solidFill>
                  <a:srgbClr val="C00000"/>
                </a:solidFill>
                <a:latin typeface="Times"/>
                <a:ea typeface="Times"/>
                <a:cs typeface="Times"/>
                <a:sym typeface="Times"/>
              </a:rPr>
              <a:t>  8.4   </a:t>
            </a:r>
            <a:r>
              <a:rPr b="1" i="1" lang="en-US" sz="3200" u="none">
                <a:solidFill>
                  <a:srgbClr val="3366FF"/>
                </a:solidFill>
                <a:latin typeface="Times New Roman"/>
                <a:ea typeface="Times New Roman"/>
                <a:cs typeface="Times New Roman"/>
                <a:sym typeface="Times New Roman"/>
              </a:rPr>
              <a:t>STRUCTURE OF A SWITCH</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3">
                                            <p:txEl>
                                              <p:pRg end="0" st="0"/>
                                            </p:txEl>
                                          </p:spTgt>
                                        </p:tgtEl>
                                        <p:attrNameLst>
                                          <p:attrName>style.visibility</p:attrName>
                                        </p:attrNameLst>
                                      </p:cBhvr>
                                      <p:to>
                                        <p:strVal val="visible"/>
                                      </p:to>
                                    </p:set>
                                    <p:animEffect filter="fade" transition="in">
                                      <p:cBhvr>
                                        <p:cTn dur="500"/>
                                        <p:tgtEl>
                                          <p:spTgt spid="10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4">
                                            <p:txEl>
                                              <p:pRg end="0" st="0"/>
                                            </p:txEl>
                                          </p:spTgt>
                                        </p:tgtEl>
                                        <p:attrNameLst>
                                          <p:attrName>style.visibility</p:attrName>
                                        </p:attrNameLst>
                                      </p:cBhvr>
                                      <p:to>
                                        <p:strVal val="visible"/>
                                      </p:to>
                                    </p:set>
                                    <p:animEffect filter="fade" transition="in">
                                      <p:cBhvr>
                                        <p:cTn dur="500"/>
                                        <p:tgtEl>
                                          <p:spTgt spid="10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5">
                                            <p:txEl>
                                              <p:pRg end="0" st="0"/>
                                            </p:txEl>
                                          </p:spTgt>
                                        </p:tgtEl>
                                        <p:attrNameLst>
                                          <p:attrName>style.visibility</p:attrName>
                                        </p:attrNameLst>
                                      </p:cBhvr>
                                      <p:to>
                                        <p:strVal val="visible"/>
                                      </p:to>
                                    </p:set>
                                    <p:animEffect filter="fade" transition="in">
                                      <p:cBhvr>
                                        <p:cTn dur="500"/>
                                        <p:tgtEl>
                                          <p:spTgt spid="10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6">
                                            <p:txEl>
                                              <p:pRg end="0" st="0"/>
                                            </p:txEl>
                                          </p:spTgt>
                                        </p:tgtEl>
                                        <p:attrNameLst>
                                          <p:attrName>style.visibility</p:attrName>
                                        </p:attrNameLst>
                                      </p:cBhvr>
                                      <p:to>
                                        <p:strVal val="visible"/>
                                      </p:to>
                                    </p:set>
                                    <p:animEffect filter="fade" transition="in">
                                      <p:cBhvr>
                                        <p:cTn dur="500"/>
                                        <p:tgtEl>
                                          <p:spTgt spid="106">
                                            <p:txEl>
                                              <p:pRg end="0" st="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6" name="Shape 306"/>
        <p:cNvGrpSpPr/>
        <p:nvPr/>
      </p:nvGrpSpPr>
      <p:grpSpPr>
        <a:xfrm>
          <a:off x="0" y="0"/>
          <a:ext cx="0" cy="0"/>
          <a:chOff x="0" y="0"/>
          <a:chExt cx="0" cy="0"/>
        </a:xfrm>
      </p:grpSpPr>
      <p:sp>
        <p:nvSpPr>
          <p:cNvPr id="307" name="Google Shape;307;p35"/>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8.</a:t>
            </a:r>
            <a:fld id="{00000000-1234-1234-1234-123412341234}" type="slidenum">
              <a:rPr b="1" i="0" lang="en-US" sz="1200" u="none">
                <a:solidFill>
                  <a:schemeClr val="dk1"/>
                </a:solidFill>
                <a:latin typeface="Arial"/>
                <a:ea typeface="Arial"/>
                <a:cs typeface="Arial"/>
                <a:sym typeface="Arial"/>
              </a:rPr>
              <a:t>‹#›</a:t>
            </a:fld>
            <a:endParaRPr/>
          </a:p>
        </p:txBody>
      </p:sp>
      <p:sp>
        <p:nvSpPr>
          <p:cNvPr id="308" name="Google Shape;308;p35"/>
          <p:cNvSpPr txBox="1"/>
          <p:nvPr/>
        </p:nvSpPr>
        <p:spPr>
          <a:xfrm>
            <a:off x="366712" y="107950"/>
            <a:ext cx="438150" cy="47466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309" name="Google Shape;309;p35"/>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310" name="Google Shape;310;p35"/>
          <p:cNvSpPr txBox="1"/>
          <p:nvPr/>
        </p:nvSpPr>
        <p:spPr>
          <a:xfrm>
            <a:off x="490537" y="530225"/>
            <a:ext cx="422275" cy="47466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311" name="Google Shape;311;p35"/>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312" name="Google Shape;312;p35"/>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313" name="Google Shape;313;p35"/>
          <p:cNvSpPr txBox="1"/>
          <p:nvPr/>
        </p:nvSpPr>
        <p:spPr>
          <a:xfrm>
            <a:off x="711200" y="0"/>
            <a:ext cx="31750" cy="1052512"/>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314" name="Google Shape;314;p35"/>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315" name="Google Shape;315;p35"/>
          <p:cNvSpPr txBox="1"/>
          <p:nvPr/>
        </p:nvSpPr>
        <p:spPr>
          <a:xfrm>
            <a:off x="1143000" y="0"/>
            <a:ext cx="5124450" cy="6413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hlink"/>
              </a:buClr>
              <a:buSzPts val="3600"/>
              <a:buFont typeface="Times New Roman"/>
              <a:buNone/>
            </a:pPr>
            <a:r>
              <a:rPr b="1" i="1" lang="en-US" sz="3600" u="none">
                <a:solidFill>
                  <a:schemeClr val="hlink"/>
                </a:solidFill>
                <a:latin typeface="Times New Roman"/>
                <a:ea typeface="Times New Roman"/>
                <a:cs typeface="Times New Roman"/>
                <a:sym typeface="Times New Roman"/>
              </a:rPr>
              <a:t>8.3.1  Datagram Networks</a:t>
            </a:r>
            <a:endParaRPr/>
          </a:p>
        </p:txBody>
      </p:sp>
      <p:sp>
        <p:nvSpPr>
          <p:cNvPr id="316" name="Google Shape;316;p35"/>
          <p:cNvSpPr txBox="1"/>
          <p:nvPr/>
        </p:nvSpPr>
        <p:spPr>
          <a:xfrm>
            <a:off x="381000" y="1293812"/>
            <a:ext cx="7924800" cy="2227262"/>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chemeClr val="dk1"/>
              </a:buClr>
              <a:buSzPts val="2800"/>
              <a:buFont typeface="Times New Roman"/>
              <a:buNone/>
            </a:pPr>
            <a:r>
              <a:rPr b="1" i="1" lang="en-US" sz="2800" u="none">
                <a:solidFill>
                  <a:schemeClr val="dk1"/>
                </a:solidFill>
                <a:latin typeface="Times New Roman"/>
                <a:ea typeface="Times New Roman"/>
                <a:cs typeface="Times New Roman"/>
                <a:sym typeface="Times New Roman"/>
              </a:rPr>
              <a:t>In a datagram network, each packet is treated independently of all others. Even if a packet is part of a multipacket transmission, the network treats it as though it existed alone. Packets in this approach are referred to as datagrams.</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1" name="Shape 321"/>
        <p:cNvGrpSpPr/>
        <p:nvPr/>
      </p:nvGrpSpPr>
      <p:grpSpPr>
        <a:xfrm>
          <a:off x="0" y="0"/>
          <a:ext cx="0" cy="0"/>
          <a:chOff x="0" y="0"/>
          <a:chExt cx="0" cy="0"/>
        </a:xfrm>
      </p:grpSpPr>
      <p:sp>
        <p:nvSpPr>
          <p:cNvPr id="322" name="Google Shape;322;p36"/>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8.</a:t>
            </a:r>
            <a:fld id="{00000000-1234-1234-1234-123412341234}" type="slidenum">
              <a:rPr b="1" i="0" lang="en-US" sz="1200" u="none">
                <a:solidFill>
                  <a:schemeClr val="dk1"/>
                </a:solidFill>
                <a:latin typeface="Arial"/>
                <a:ea typeface="Arial"/>
                <a:cs typeface="Arial"/>
                <a:sym typeface="Arial"/>
              </a:rPr>
              <a:t>‹#›</a:t>
            </a:fld>
            <a:endParaRPr/>
          </a:p>
        </p:txBody>
      </p:sp>
      <p:sp>
        <p:nvSpPr>
          <p:cNvPr id="323" name="Google Shape;323;p36"/>
          <p:cNvSpPr txBox="1"/>
          <p:nvPr/>
        </p:nvSpPr>
        <p:spPr>
          <a:xfrm>
            <a:off x="152400" y="133350"/>
            <a:ext cx="8153400" cy="400050"/>
          </a:xfrm>
          <a:prstGeom prst="rect">
            <a:avLst/>
          </a:prstGeom>
          <a:solidFill>
            <a:schemeClr val="lt1"/>
          </a:solid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FF0000"/>
              </a:buClr>
              <a:buSzPts val="2000"/>
              <a:buFont typeface="Times"/>
              <a:buNone/>
            </a:pPr>
            <a:r>
              <a:rPr b="1" i="1" lang="en-US" sz="2000" u="none">
                <a:solidFill>
                  <a:srgbClr val="FF0000"/>
                </a:solidFill>
                <a:latin typeface="Times"/>
                <a:ea typeface="Times"/>
                <a:cs typeface="Times"/>
                <a:sym typeface="Times"/>
              </a:rPr>
              <a:t>Figure 8.7:  </a:t>
            </a:r>
            <a:r>
              <a:rPr b="1" i="1" lang="en-US" sz="2000" u="none">
                <a:solidFill>
                  <a:schemeClr val="dk1"/>
                </a:solidFill>
                <a:latin typeface="Times"/>
                <a:ea typeface="Times"/>
                <a:cs typeface="Times"/>
                <a:sym typeface="Times"/>
              </a:rPr>
              <a:t>A Datagram network with four switches (routers)</a:t>
            </a:r>
            <a:endParaRPr/>
          </a:p>
        </p:txBody>
      </p:sp>
      <p:pic>
        <p:nvPicPr>
          <p:cNvPr id="324" name="Google Shape;324;p36"/>
          <p:cNvPicPr preferRelativeResize="0"/>
          <p:nvPr/>
        </p:nvPicPr>
        <p:blipFill rotWithShape="1">
          <a:blip r:embed="rId3">
            <a:alphaModFix/>
          </a:blip>
          <a:srcRect b="0" l="0" r="0" t="0"/>
          <a:stretch/>
        </p:blipFill>
        <p:spPr>
          <a:xfrm>
            <a:off x="457200" y="2308225"/>
            <a:ext cx="8008937" cy="3025775"/>
          </a:xfrm>
          <a:prstGeom prst="rect">
            <a:avLst/>
          </a:prstGeom>
          <a:noFill/>
          <a:ln>
            <a:noFill/>
          </a:ln>
        </p:spPr>
      </p:pic>
      <p:pic>
        <p:nvPicPr>
          <p:cNvPr id="325" name="Google Shape;325;p36"/>
          <p:cNvPicPr preferRelativeResize="0"/>
          <p:nvPr/>
        </p:nvPicPr>
        <p:blipFill rotWithShape="1">
          <a:blip r:embed="rId4">
            <a:alphaModFix/>
          </a:blip>
          <a:srcRect b="0" l="0" r="0" t="0"/>
          <a:stretch/>
        </p:blipFill>
        <p:spPr>
          <a:xfrm>
            <a:off x="860425" y="2554287"/>
            <a:ext cx="1501775" cy="265112"/>
          </a:xfrm>
          <a:prstGeom prst="rect">
            <a:avLst/>
          </a:prstGeom>
          <a:noFill/>
          <a:ln>
            <a:noFill/>
          </a:ln>
        </p:spPr>
      </p:pic>
      <p:pic>
        <p:nvPicPr>
          <p:cNvPr id="326" name="Google Shape;326;p36"/>
          <p:cNvPicPr preferRelativeResize="0"/>
          <p:nvPr/>
        </p:nvPicPr>
        <p:blipFill rotWithShape="1">
          <a:blip r:embed="rId5">
            <a:alphaModFix/>
          </a:blip>
          <a:srcRect b="0" l="0" r="0" t="0"/>
          <a:stretch/>
        </p:blipFill>
        <p:spPr>
          <a:xfrm>
            <a:off x="5024437" y="2436812"/>
            <a:ext cx="255587" cy="250825"/>
          </a:xfrm>
          <a:prstGeom prst="rect">
            <a:avLst/>
          </a:prstGeom>
          <a:noFill/>
          <a:ln>
            <a:noFill/>
          </a:ln>
        </p:spPr>
      </p:pic>
      <p:pic>
        <p:nvPicPr>
          <p:cNvPr id="327" name="Google Shape;327;p36"/>
          <p:cNvPicPr preferRelativeResize="0"/>
          <p:nvPr/>
        </p:nvPicPr>
        <p:blipFill rotWithShape="1">
          <a:blip r:embed="rId6">
            <a:alphaModFix/>
          </a:blip>
          <a:srcRect b="0" l="0" r="0" t="0"/>
          <a:stretch/>
        </p:blipFill>
        <p:spPr>
          <a:xfrm>
            <a:off x="3722687" y="2951162"/>
            <a:ext cx="255587" cy="255587"/>
          </a:xfrm>
          <a:prstGeom prst="rect">
            <a:avLst/>
          </a:prstGeom>
          <a:noFill/>
          <a:ln>
            <a:noFill/>
          </a:ln>
        </p:spPr>
      </p:pic>
      <p:pic>
        <p:nvPicPr>
          <p:cNvPr id="328" name="Google Shape;328;p36"/>
          <p:cNvPicPr preferRelativeResize="0"/>
          <p:nvPr/>
        </p:nvPicPr>
        <p:blipFill rotWithShape="1">
          <a:blip r:embed="rId7">
            <a:alphaModFix/>
          </a:blip>
          <a:srcRect b="0" l="0" r="0" t="0"/>
          <a:stretch/>
        </p:blipFill>
        <p:spPr>
          <a:xfrm>
            <a:off x="3471862" y="2443162"/>
            <a:ext cx="250825" cy="250825"/>
          </a:xfrm>
          <a:prstGeom prst="rect">
            <a:avLst/>
          </a:prstGeom>
          <a:noFill/>
          <a:ln>
            <a:noFill/>
          </a:ln>
        </p:spPr>
      </p:pic>
      <p:pic>
        <p:nvPicPr>
          <p:cNvPr id="329" name="Google Shape;329;p36"/>
          <p:cNvPicPr preferRelativeResize="0"/>
          <p:nvPr/>
        </p:nvPicPr>
        <p:blipFill rotWithShape="1">
          <a:blip r:embed="rId8">
            <a:alphaModFix/>
          </a:blip>
          <a:srcRect b="0" l="0" r="0" t="0"/>
          <a:stretch/>
        </p:blipFill>
        <p:spPr>
          <a:xfrm>
            <a:off x="2971800" y="3570287"/>
            <a:ext cx="255587" cy="249237"/>
          </a:xfrm>
          <a:prstGeom prst="rect">
            <a:avLst/>
          </a:prstGeom>
          <a:noFill/>
          <a:ln>
            <a:noFill/>
          </a:ln>
        </p:spPr>
      </p:pic>
      <p:pic>
        <p:nvPicPr>
          <p:cNvPr id="330" name="Google Shape;330;p36"/>
          <p:cNvPicPr preferRelativeResize="0"/>
          <p:nvPr/>
        </p:nvPicPr>
        <p:blipFill rotWithShape="1">
          <a:blip r:embed="rId5">
            <a:alphaModFix/>
          </a:blip>
          <a:srcRect b="0" l="0" r="0" t="0"/>
          <a:stretch/>
        </p:blipFill>
        <p:spPr>
          <a:xfrm>
            <a:off x="4619625" y="3081337"/>
            <a:ext cx="255587" cy="250825"/>
          </a:xfrm>
          <a:prstGeom prst="rect">
            <a:avLst/>
          </a:prstGeom>
          <a:noFill/>
          <a:ln>
            <a:noFill/>
          </a:ln>
        </p:spPr>
      </p:pic>
      <p:pic>
        <p:nvPicPr>
          <p:cNvPr id="331" name="Google Shape;331;p36"/>
          <p:cNvPicPr preferRelativeResize="0"/>
          <p:nvPr/>
        </p:nvPicPr>
        <p:blipFill rotWithShape="1">
          <a:blip r:embed="rId5">
            <a:alphaModFix/>
          </a:blip>
          <a:srcRect b="0" l="0" r="0" t="0"/>
          <a:stretch/>
        </p:blipFill>
        <p:spPr>
          <a:xfrm>
            <a:off x="5324475" y="3890962"/>
            <a:ext cx="255587" cy="250825"/>
          </a:xfrm>
          <a:prstGeom prst="rect">
            <a:avLst/>
          </a:prstGeom>
          <a:noFill/>
          <a:ln>
            <a:noFill/>
          </a:ln>
        </p:spPr>
      </p:pic>
      <p:pic>
        <p:nvPicPr>
          <p:cNvPr id="332" name="Google Shape;332;p36"/>
          <p:cNvPicPr preferRelativeResize="0"/>
          <p:nvPr/>
        </p:nvPicPr>
        <p:blipFill rotWithShape="1">
          <a:blip r:embed="rId9">
            <a:alphaModFix/>
          </a:blip>
          <a:srcRect b="0" l="0" r="0" t="0"/>
          <a:stretch/>
        </p:blipFill>
        <p:spPr>
          <a:xfrm>
            <a:off x="4276725" y="4229100"/>
            <a:ext cx="254000" cy="250825"/>
          </a:xfrm>
          <a:prstGeom prst="rect">
            <a:avLst/>
          </a:prstGeom>
          <a:noFill/>
          <a:ln>
            <a:noFill/>
          </a:ln>
        </p:spPr>
      </p:pic>
      <p:pic>
        <p:nvPicPr>
          <p:cNvPr id="333" name="Google Shape;333;p36"/>
          <p:cNvPicPr preferRelativeResize="0"/>
          <p:nvPr/>
        </p:nvPicPr>
        <p:blipFill rotWithShape="1">
          <a:blip r:embed="rId10">
            <a:alphaModFix/>
          </a:blip>
          <a:srcRect b="0" l="0" r="0" t="0"/>
          <a:stretch/>
        </p:blipFill>
        <p:spPr>
          <a:xfrm>
            <a:off x="6021387" y="3627437"/>
            <a:ext cx="249237" cy="250825"/>
          </a:xfrm>
          <a:prstGeom prst="rect">
            <a:avLst/>
          </a:prstGeom>
          <a:noFill/>
          <a:ln>
            <a:noFill/>
          </a:ln>
        </p:spPr>
      </p:pic>
      <p:pic>
        <p:nvPicPr>
          <p:cNvPr id="334" name="Google Shape;334;p36"/>
          <p:cNvPicPr preferRelativeResize="0"/>
          <p:nvPr/>
        </p:nvPicPr>
        <p:blipFill rotWithShape="1">
          <a:blip r:embed="rId11">
            <a:alphaModFix/>
          </a:blip>
          <a:srcRect b="0" l="0" r="0" t="0"/>
          <a:stretch/>
        </p:blipFill>
        <p:spPr>
          <a:xfrm>
            <a:off x="4846637" y="4090987"/>
            <a:ext cx="255587" cy="254000"/>
          </a:xfrm>
          <a:prstGeom prst="rect">
            <a:avLst/>
          </a:prstGeom>
          <a:noFill/>
          <a:ln>
            <a:noFill/>
          </a:ln>
        </p:spPr>
      </p:pic>
      <p:pic>
        <p:nvPicPr>
          <p:cNvPr id="335" name="Google Shape;335;p36"/>
          <p:cNvPicPr preferRelativeResize="0"/>
          <p:nvPr/>
        </p:nvPicPr>
        <p:blipFill rotWithShape="1">
          <a:blip r:embed="rId12">
            <a:alphaModFix/>
          </a:blip>
          <a:srcRect b="0" l="0" r="0" t="0"/>
          <a:stretch/>
        </p:blipFill>
        <p:spPr>
          <a:xfrm>
            <a:off x="6477000" y="4221162"/>
            <a:ext cx="1501775" cy="249237"/>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5"/>
                                        </p:tgtEl>
                                        <p:attrNameLst>
                                          <p:attrName>style.visibility</p:attrName>
                                        </p:attrNameLst>
                                      </p:cBhvr>
                                      <p:to>
                                        <p:strVal val="visible"/>
                                      </p:to>
                                    </p:set>
                                    <p:animEffect filter="fade" transition="in">
                                      <p:cBhvr>
                                        <p:cTn dur="2750"/>
                                        <p:tgtEl>
                                          <p:spTgt spid="32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325"/>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3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3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326"/>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
                                          </p:stCondLst>
                                        </p:cTn>
                                        <p:tgtEl>
                                          <p:spTgt spid="330"/>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
                                          </p:stCondLst>
                                        </p:cTn>
                                        <p:tgtEl>
                                          <p:spTgt spid="331"/>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3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327"/>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
                                          </p:stCondLst>
                                        </p:cTn>
                                        <p:tgtEl>
                                          <p:spTgt spid="334"/>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2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333"/>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
                                          </p:stCondLst>
                                        </p:cTn>
                                        <p:tgtEl>
                                          <p:spTgt spid="328"/>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3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329"/>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
                                          </p:stCondLst>
                                        </p:cTn>
                                        <p:tgtEl>
                                          <p:spTgt spid="332"/>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5"/>
                                        </p:tgtEl>
                                        <p:attrNameLst>
                                          <p:attrName>style.visibility</p:attrName>
                                        </p:attrNameLst>
                                      </p:cBhvr>
                                      <p:to>
                                        <p:strVal val="visible"/>
                                      </p:to>
                                    </p:set>
                                    <p:animEffect filter="fade" transition="in">
                                      <p:cBhvr>
                                        <p:cTn dur="3250"/>
                                        <p:tgtEl>
                                          <p:spTgt spid="33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0" name="Shape 340"/>
        <p:cNvGrpSpPr/>
        <p:nvPr/>
      </p:nvGrpSpPr>
      <p:grpSpPr>
        <a:xfrm>
          <a:off x="0" y="0"/>
          <a:ext cx="0" cy="0"/>
          <a:chOff x="0" y="0"/>
          <a:chExt cx="0" cy="0"/>
        </a:xfrm>
      </p:grpSpPr>
      <p:sp>
        <p:nvSpPr>
          <p:cNvPr id="341" name="Google Shape;341;p37"/>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8.</a:t>
            </a:r>
            <a:fld id="{00000000-1234-1234-1234-123412341234}" type="slidenum">
              <a:rPr b="1" i="0" lang="en-US" sz="1200" u="none">
                <a:solidFill>
                  <a:schemeClr val="dk1"/>
                </a:solidFill>
                <a:latin typeface="Arial"/>
                <a:ea typeface="Arial"/>
                <a:cs typeface="Arial"/>
                <a:sym typeface="Arial"/>
              </a:rPr>
              <a:t>‹#›</a:t>
            </a:fld>
            <a:endParaRPr/>
          </a:p>
        </p:txBody>
      </p:sp>
      <p:sp>
        <p:nvSpPr>
          <p:cNvPr id="342" name="Google Shape;342;p37"/>
          <p:cNvSpPr txBox="1"/>
          <p:nvPr/>
        </p:nvSpPr>
        <p:spPr>
          <a:xfrm>
            <a:off x="152400" y="133350"/>
            <a:ext cx="8153400" cy="400050"/>
          </a:xfrm>
          <a:prstGeom prst="rect">
            <a:avLst/>
          </a:prstGeom>
          <a:solidFill>
            <a:schemeClr val="lt1"/>
          </a:solid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FF0000"/>
              </a:buClr>
              <a:buSzPts val="2000"/>
              <a:buFont typeface="Times"/>
              <a:buNone/>
            </a:pPr>
            <a:r>
              <a:rPr b="1" i="1" lang="en-US" sz="2000" u="none">
                <a:solidFill>
                  <a:srgbClr val="FF0000"/>
                </a:solidFill>
                <a:latin typeface="Times"/>
                <a:ea typeface="Times"/>
                <a:cs typeface="Times"/>
                <a:sym typeface="Times"/>
              </a:rPr>
              <a:t>Figure 8.8:  </a:t>
            </a:r>
            <a:r>
              <a:rPr b="1" i="1" lang="en-US" sz="2000" u="none">
                <a:solidFill>
                  <a:schemeClr val="dk1"/>
                </a:solidFill>
                <a:latin typeface="Times"/>
                <a:ea typeface="Times"/>
                <a:cs typeface="Times"/>
                <a:sym typeface="Times"/>
              </a:rPr>
              <a:t>Routing table in a datagram network</a:t>
            </a:r>
            <a:endParaRPr/>
          </a:p>
        </p:txBody>
      </p:sp>
      <p:pic>
        <p:nvPicPr>
          <p:cNvPr id="343" name="Google Shape;343;p37"/>
          <p:cNvPicPr preferRelativeResize="0"/>
          <p:nvPr/>
        </p:nvPicPr>
        <p:blipFill rotWithShape="1">
          <a:blip r:embed="rId3">
            <a:alphaModFix/>
          </a:blip>
          <a:srcRect b="0" l="0" r="0" t="0"/>
          <a:stretch/>
        </p:blipFill>
        <p:spPr>
          <a:xfrm>
            <a:off x="2851150" y="1219200"/>
            <a:ext cx="3016250" cy="484981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343"/>
                                        </p:tgtEl>
                                        <p:attrNameLst>
                                          <p:attrName>style.visibility</p:attrName>
                                        </p:attrNameLst>
                                      </p:cBhvr>
                                      <p:to>
                                        <p:strVal val="visible"/>
                                      </p:to>
                                    </p:set>
                                    <p:anim calcmode="lin" valueType="num">
                                      <p:cBhvr additive="base">
                                        <p:cTn dur="1500"/>
                                        <p:tgtEl>
                                          <p:spTgt spid="343"/>
                                        </p:tgtEl>
                                        <p:attrNameLst>
                                          <p:attrName>ppt_w</p:attrName>
                                        </p:attrNameLst>
                                      </p:cBhvr>
                                      <p:tavLst>
                                        <p:tav fmla="" tm="0">
                                          <p:val>
                                            <p:strVal val="0"/>
                                          </p:val>
                                        </p:tav>
                                        <p:tav fmla="" tm="100000">
                                          <p:val>
                                            <p:strVal val="#ppt_w"/>
                                          </p:val>
                                        </p:tav>
                                      </p:tavLst>
                                    </p:anim>
                                    <p:anim calcmode="lin" valueType="num">
                                      <p:cBhvr additive="base">
                                        <p:cTn dur="1500"/>
                                        <p:tgtEl>
                                          <p:spTgt spid="343"/>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8" name="Shape 348"/>
        <p:cNvGrpSpPr/>
        <p:nvPr/>
      </p:nvGrpSpPr>
      <p:grpSpPr>
        <a:xfrm>
          <a:off x="0" y="0"/>
          <a:ext cx="0" cy="0"/>
          <a:chOff x="0" y="0"/>
          <a:chExt cx="0" cy="0"/>
        </a:xfrm>
      </p:grpSpPr>
      <p:sp>
        <p:nvSpPr>
          <p:cNvPr id="349" name="Google Shape;349;p38"/>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8.</a:t>
            </a:r>
            <a:fld id="{00000000-1234-1234-1234-123412341234}" type="slidenum">
              <a:rPr b="1" i="0" lang="en-US" sz="1200" u="none">
                <a:solidFill>
                  <a:schemeClr val="dk1"/>
                </a:solidFill>
                <a:latin typeface="Arial"/>
                <a:ea typeface="Arial"/>
                <a:cs typeface="Arial"/>
                <a:sym typeface="Arial"/>
              </a:rPr>
              <a:t>‹#›</a:t>
            </a:fld>
            <a:endParaRPr/>
          </a:p>
        </p:txBody>
      </p:sp>
      <p:sp>
        <p:nvSpPr>
          <p:cNvPr id="350" name="Google Shape;350;p38"/>
          <p:cNvSpPr txBox="1"/>
          <p:nvPr/>
        </p:nvSpPr>
        <p:spPr>
          <a:xfrm>
            <a:off x="152400" y="133350"/>
            <a:ext cx="8153400" cy="400050"/>
          </a:xfrm>
          <a:prstGeom prst="rect">
            <a:avLst/>
          </a:prstGeom>
          <a:solidFill>
            <a:schemeClr val="lt1"/>
          </a:solid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FF0000"/>
              </a:buClr>
              <a:buSzPts val="2000"/>
              <a:buFont typeface="Times"/>
              <a:buNone/>
            </a:pPr>
            <a:r>
              <a:rPr b="1" i="1" lang="en-US" sz="2000" u="none">
                <a:solidFill>
                  <a:srgbClr val="FF0000"/>
                </a:solidFill>
                <a:latin typeface="Times"/>
                <a:ea typeface="Times"/>
                <a:cs typeface="Times"/>
                <a:sym typeface="Times"/>
              </a:rPr>
              <a:t>Figure 8.9:  </a:t>
            </a:r>
            <a:r>
              <a:rPr b="1" i="1" lang="en-US" sz="2000" u="none">
                <a:solidFill>
                  <a:schemeClr val="dk1"/>
                </a:solidFill>
                <a:latin typeface="Times"/>
                <a:ea typeface="Times"/>
                <a:cs typeface="Times"/>
                <a:sym typeface="Times"/>
              </a:rPr>
              <a:t>Delays in a datagram network</a:t>
            </a:r>
            <a:endParaRPr/>
          </a:p>
        </p:txBody>
      </p:sp>
      <p:pic>
        <p:nvPicPr>
          <p:cNvPr id="351" name="Google Shape;351;p38"/>
          <p:cNvPicPr preferRelativeResize="0"/>
          <p:nvPr/>
        </p:nvPicPr>
        <p:blipFill rotWithShape="1">
          <a:blip r:embed="rId3">
            <a:alphaModFix/>
          </a:blip>
          <a:srcRect b="0" l="0" r="0" t="0"/>
          <a:stretch/>
        </p:blipFill>
        <p:spPr>
          <a:xfrm>
            <a:off x="1530350" y="1371600"/>
            <a:ext cx="6623050" cy="3482975"/>
          </a:xfrm>
          <a:prstGeom prst="rect">
            <a:avLst/>
          </a:prstGeom>
          <a:noFill/>
          <a:ln>
            <a:noFill/>
          </a:ln>
        </p:spPr>
      </p:pic>
      <p:pic>
        <p:nvPicPr>
          <p:cNvPr id="352" name="Google Shape;352;p38"/>
          <p:cNvPicPr preferRelativeResize="0"/>
          <p:nvPr/>
        </p:nvPicPr>
        <p:blipFill rotWithShape="1">
          <a:blip r:embed="rId4">
            <a:alphaModFix/>
          </a:blip>
          <a:srcRect b="0" l="0" r="0" t="0"/>
          <a:stretch/>
        </p:blipFill>
        <p:spPr>
          <a:xfrm>
            <a:off x="1981200" y="2178050"/>
            <a:ext cx="1905000" cy="528637"/>
          </a:xfrm>
          <a:prstGeom prst="rect">
            <a:avLst/>
          </a:prstGeom>
          <a:noFill/>
          <a:ln>
            <a:noFill/>
          </a:ln>
        </p:spPr>
      </p:pic>
      <p:pic>
        <p:nvPicPr>
          <p:cNvPr id="353" name="Google Shape;353;p38"/>
          <p:cNvPicPr preferRelativeResize="0"/>
          <p:nvPr/>
        </p:nvPicPr>
        <p:blipFill rotWithShape="1">
          <a:blip r:embed="rId5">
            <a:alphaModFix/>
          </a:blip>
          <a:srcRect b="0" l="0" r="0" t="0"/>
          <a:stretch/>
        </p:blipFill>
        <p:spPr>
          <a:xfrm>
            <a:off x="239712" y="2103437"/>
            <a:ext cx="1566862" cy="512762"/>
          </a:xfrm>
          <a:prstGeom prst="rect">
            <a:avLst/>
          </a:prstGeom>
          <a:noFill/>
          <a:ln>
            <a:noFill/>
          </a:ln>
        </p:spPr>
      </p:pic>
      <p:pic>
        <p:nvPicPr>
          <p:cNvPr id="354" name="Google Shape;354;p38"/>
          <p:cNvPicPr preferRelativeResize="0"/>
          <p:nvPr/>
        </p:nvPicPr>
        <p:blipFill rotWithShape="1">
          <a:blip r:embed="rId4">
            <a:alphaModFix/>
          </a:blip>
          <a:srcRect b="0" l="0" r="0" t="0"/>
          <a:stretch/>
        </p:blipFill>
        <p:spPr>
          <a:xfrm>
            <a:off x="3884612" y="2824162"/>
            <a:ext cx="1905000" cy="528637"/>
          </a:xfrm>
          <a:prstGeom prst="rect">
            <a:avLst/>
          </a:prstGeom>
          <a:noFill/>
          <a:ln>
            <a:noFill/>
          </a:ln>
        </p:spPr>
      </p:pic>
      <p:pic>
        <p:nvPicPr>
          <p:cNvPr id="355" name="Google Shape;355;p38"/>
          <p:cNvPicPr preferRelativeResize="0"/>
          <p:nvPr/>
        </p:nvPicPr>
        <p:blipFill rotWithShape="1">
          <a:blip r:embed="rId6">
            <a:alphaModFix/>
          </a:blip>
          <a:srcRect b="0" l="0" r="0" t="0"/>
          <a:stretch/>
        </p:blipFill>
        <p:spPr>
          <a:xfrm>
            <a:off x="5788025" y="3465512"/>
            <a:ext cx="1905000" cy="530225"/>
          </a:xfrm>
          <a:prstGeom prst="rect">
            <a:avLst/>
          </a:prstGeom>
          <a:noFill/>
          <a:ln>
            <a:noFill/>
          </a:ln>
        </p:spPr>
      </p:pic>
      <p:pic>
        <p:nvPicPr>
          <p:cNvPr id="356" name="Google Shape;356;p38"/>
          <p:cNvPicPr preferRelativeResize="0"/>
          <p:nvPr/>
        </p:nvPicPr>
        <p:blipFill rotWithShape="1">
          <a:blip r:embed="rId7">
            <a:alphaModFix/>
          </a:blip>
          <a:srcRect b="0" l="0" r="0" t="0"/>
          <a:stretch/>
        </p:blipFill>
        <p:spPr>
          <a:xfrm>
            <a:off x="2667000" y="2705100"/>
            <a:ext cx="1150937" cy="571500"/>
          </a:xfrm>
          <a:prstGeom prst="rect">
            <a:avLst/>
          </a:prstGeom>
          <a:noFill/>
          <a:ln>
            <a:noFill/>
          </a:ln>
        </p:spPr>
      </p:pic>
      <p:pic>
        <p:nvPicPr>
          <p:cNvPr id="357" name="Google Shape;357;p38"/>
          <p:cNvPicPr preferRelativeResize="0"/>
          <p:nvPr/>
        </p:nvPicPr>
        <p:blipFill rotWithShape="1">
          <a:blip r:embed="rId7">
            <a:alphaModFix/>
          </a:blip>
          <a:srcRect b="0" l="0" r="0" t="0"/>
          <a:stretch/>
        </p:blipFill>
        <p:spPr>
          <a:xfrm>
            <a:off x="4570412" y="3352800"/>
            <a:ext cx="1150937" cy="571500"/>
          </a:xfrm>
          <a:prstGeom prst="rect">
            <a:avLst/>
          </a:prstGeom>
          <a:noFill/>
          <a:ln>
            <a:noFill/>
          </a:ln>
        </p:spPr>
      </p:pic>
      <p:pic>
        <p:nvPicPr>
          <p:cNvPr id="358" name="Google Shape;358;p38"/>
          <p:cNvPicPr preferRelativeResize="0"/>
          <p:nvPr/>
        </p:nvPicPr>
        <p:blipFill rotWithShape="1">
          <a:blip r:embed="rId8">
            <a:alphaModFix/>
          </a:blip>
          <a:srcRect b="0" l="0" r="0" t="0"/>
          <a:stretch/>
        </p:blipFill>
        <p:spPr>
          <a:xfrm>
            <a:off x="7902575" y="2133600"/>
            <a:ext cx="401637" cy="1862137"/>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2"/>
                                        </p:tgtEl>
                                        <p:attrNameLst>
                                          <p:attrName>style.visibility</p:attrName>
                                        </p:attrNameLst>
                                      </p:cBhvr>
                                      <p:to>
                                        <p:strVal val="visible"/>
                                      </p:to>
                                    </p:set>
                                    <p:animEffect filter="fade" transition="in">
                                      <p:cBhvr>
                                        <p:cTn dur="1250"/>
                                        <p:tgtEl>
                                          <p:spTgt spid="35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4"/>
                                        </p:tgtEl>
                                        <p:attrNameLst>
                                          <p:attrName>style.visibility</p:attrName>
                                        </p:attrNameLst>
                                      </p:cBhvr>
                                      <p:to>
                                        <p:strVal val="visible"/>
                                      </p:to>
                                    </p:set>
                                    <p:animEffect filter="fade" transition="in">
                                      <p:cBhvr>
                                        <p:cTn dur="1000"/>
                                        <p:tgtEl>
                                          <p:spTgt spid="35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5"/>
                                        </p:tgtEl>
                                        <p:attrNameLst>
                                          <p:attrName>style.visibility</p:attrName>
                                        </p:attrNameLst>
                                      </p:cBhvr>
                                      <p:to>
                                        <p:strVal val="visible"/>
                                      </p:to>
                                    </p:set>
                                    <p:animEffect filter="fade" transition="in">
                                      <p:cBhvr>
                                        <p:cTn dur="1250"/>
                                        <p:tgtEl>
                                          <p:spTgt spid="35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63" name="Shape 363"/>
        <p:cNvGrpSpPr/>
        <p:nvPr/>
      </p:nvGrpSpPr>
      <p:grpSpPr>
        <a:xfrm>
          <a:off x="0" y="0"/>
          <a:ext cx="0" cy="0"/>
          <a:chOff x="0" y="0"/>
          <a:chExt cx="0" cy="0"/>
        </a:xfrm>
      </p:grpSpPr>
      <p:sp>
        <p:nvSpPr>
          <p:cNvPr id="364" name="Google Shape;364;p39"/>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8.</a:t>
            </a:r>
            <a:fld id="{00000000-1234-1234-1234-123412341234}" type="slidenum">
              <a:rPr b="1" i="0" lang="en-US" sz="1200" u="none">
                <a:solidFill>
                  <a:schemeClr val="dk1"/>
                </a:solidFill>
                <a:latin typeface="Arial"/>
                <a:ea typeface="Arial"/>
                <a:cs typeface="Arial"/>
                <a:sym typeface="Arial"/>
              </a:rPr>
              <a:t>‹#›</a:t>
            </a:fld>
            <a:endParaRPr/>
          </a:p>
        </p:txBody>
      </p:sp>
      <p:sp>
        <p:nvSpPr>
          <p:cNvPr id="365" name="Google Shape;365;p39"/>
          <p:cNvSpPr txBox="1"/>
          <p:nvPr/>
        </p:nvSpPr>
        <p:spPr>
          <a:xfrm>
            <a:off x="366712" y="107950"/>
            <a:ext cx="438150" cy="47466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366" name="Google Shape;366;p39"/>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367" name="Google Shape;367;p39"/>
          <p:cNvSpPr txBox="1"/>
          <p:nvPr/>
        </p:nvSpPr>
        <p:spPr>
          <a:xfrm>
            <a:off x="490537" y="530225"/>
            <a:ext cx="422275" cy="47466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368" name="Google Shape;368;p39"/>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369" name="Google Shape;369;p39"/>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370" name="Google Shape;370;p39"/>
          <p:cNvSpPr txBox="1"/>
          <p:nvPr/>
        </p:nvSpPr>
        <p:spPr>
          <a:xfrm>
            <a:off x="711200" y="0"/>
            <a:ext cx="31750" cy="1052512"/>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371" name="Google Shape;371;p39"/>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372" name="Google Shape;372;p39"/>
          <p:cNvSpPr txBox="1"/>
          <p:nvPr/>
        </p:nvSpPr>
        <p:spPr>
          <a:xfrm>
            <a:off x="1143000" y="0"/>
            <a:ext cx="6038850" cy="6413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hlink"/>
              </a:buClr>
              <a:buSzPts val="3600"/>
              <a:buFont typeface="Times New Roman"/>
              <a:buNone/>
            </a:pPr>
            <a:r>
              <a:rPr b="1" i="1" lang="en-US" sz="3600" u="none">
                <a:solidFill>
                  <a:schemeClr val="hlink"/>
                </a:solidFill>
                <a:latin typeface="Times New Roman"/>
                <a:ea typeface="Times New Roman"/>
                <a:cs typeface="Times New Roman"/>
                <a:sym typeface="Times New Roman"/>
              </a:rPr>
              <a:t>8.3.2  Virtual-Circuit Networks</a:t>
            </a:r>
            <a:endParaRPr/>
          </a:p>
        </p:txBody>
      </p:sp>
      <p:sp>
        <p:nvSpPr>
          <p:cNvPr id="373" name="Google Shape;373;p39"/>
          <p:cNvSpPr txBox="1"/>
          <p:nvPr/>
        </p:nvSpPr>
        <p:spPr>
          <a:xfrm>
            <a:off x="381000" y="1293812"/>
            <a:ext cx="7924800" cy="1373187"/>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chemeClr val="dk1"/>
              </a:buClr>
              <a:buSzPts val="2800"/>
              <a:buFont typeface="Times New Roman"/>
              <a:buNone/>
            </a:pPr>
            <a:r>
              <a:rPr b="1" i="1" lang="en-US" sz="2800" u="none">
                <a:solidFill>
                  <a:schemeClr val="dk1"/>
                </a:solidFill>
                <a:latin typeface="Times New Roman"/>
                <a:ea typeface="Times New Roman"/>
                <a:cs typeface="Times New Roman"/>
                <a:sym typeface="Times New Roman"/>
              </a:rPr>
              <a:t>A virtual-circuit network is a cross between a circuit-switched network and a datagram network. It has some characteristics of both.</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8" name="Shape 378"/>
        <p:cNvGrpSpPr/>
        <p:nvPr/>
      </p:nvGrpSpPr>
      <p:grpSpPr>
        <a:xfrm>
          <a:off x="0" y="0"/>
          <a:ext cx="0" cy="0"/>
          <a:chOff x="0" y="0"/>
          <a:chExt cx="0" cy="0"/>
        </a:xfrm>
      </p:grpSpPr>
      <p:sp>
        <p:nvSpPr>
          <p:cNvPr id="379" name="Google Shape;379;p40"/>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8.</a:t>
            </a:r>
            <a:fld id="{00000000-1234-1234-1234-123412341234}" type="slidenum">
              <a:rPr b="1" i="0" lang="en-US" sz="1200" u="none">
                <a:solidFill>
                  <a:schemeClr val="dk1"/>
                </a:solidFill>
                <a:latin typeface="Arial"/>
                <a:ea typeface="Arial"/>
                <a:cs typeface="Arial"/>
                <a:sym typeface="Arial"/>
              </a:rPr>
              <a:t>‹#›</a:t>
            </a:fld>
            <a:endParaRPr/>
          </a:p>
        </p:txBody>
      </p:sp>
      <p:sp>
        <p:nvSpPr>
          <p:cNvPr id="380" name="Google Shape;380;p40"/>
          <p:cNvSpPr txBox="1"/>
          <p:nvPr/>
        </p:nvSpPr>
        <p:spPr>
          <a:xfrm>
            <a:off x="152400" y="133350"/>
            <a:ext cx="8153400" cy="400050"/>
          </a:xfrm>
          <a:prstGeom prst="rect">
            <a:avLst/>
          </a:prstGeom>
          <a:solidFill>
            <a:schemeClr val="lt1"/>
          </a:solid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FF0000"/>
              </a:buClr>
              <a:buSzPts val="2000"/>
              <a:buFont typeface="Times"/>
              <a:buNone/>
            </a:pPr>
            <a:r>
              <a:rPr b="1" i="1" lang="en-US" sz="2000" u="none">
                <a:solidFill>
                  <a:srgbClr val="FF0000"/>
                </a:solidFill>
                <a:latin typeface="Times"/>
                <a:ea typeface="Times"/>
                <a:cs typeface="Times"/>
                <a:sym typeface="Times"/>
              </a:rPr>
              <a:t>Figure 8.10:  </a:t>
            </a:r>
            <a:r>
              <a:rPr b="1" i="1" lang="en-US" sz="2000" u="none">
                <a:solidFill>
                  <a:schemeClr val="dk1"/>
                </a:solidFill>
                <a:latin typeface="Times"/>
                <a:ea typeface="Times"/>
                <a:cs typeface="Times"/>
                <a:sym typeface="Times"/>
              </a:rPr>
              <a:t>Virtual-circuit network</a:t>
            </a:r>
            <a:endParaRPr/>
          </a:p>
        </p:txBody>
      </p:sp>
      <p:pic>
        <p:nvPicPr>
          <p:cNvPr id="381" name="Google Shape;381;p40"/>
          <p:cNvPicPr preferRelativeResize="0"/>
          <p:nvPr/>
        </p:nvPicPr>
        <p:blipFill rotWithShape="1">
          <a:blip r:embed="rId3">
            <a:alphaModFix/>
          </a:blip>
          <a:srcRect b="0" l="0" r="0" t="0"/>
          <a:stretch/>
        </p:blipFill>
        <p:spPr>
          <a:xfrm>
            <a:off x="533400" y="1600200"/>
            <a:ext cx="7962900" cy="38290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1"/>
                                        </p:tgtEl>
                                        <p:attrNameLst>
                                          <p:attrName>style.visibility</p:attrName>
                                        </p:attrNameLst>
                                      </p:cBhvr>
                                      <p:to>
                                        <p:strVal val="visible"/>
                                      </p:to>
                                    </p:set>
                                    <p:animEffect filter="fade" transition="in">
                                      <p:cBhvr>
                                        <p:cTn dur="2000"/>
                                        <p:tgtEl>
                                          <p:spTgt spid="38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6" name="Shape 386"/>
        <p:cNvGrpSpPr/>
        <p:nvPr/>
      </p:nvGrpSpPr>
      <p:grpSpPr>
        <a:xfrm>
          <a:off x="0" y="0"/>
          <a:ext cx="0" cy="0"/>
          <a:chOff x="0" y="0"/>
          <a:chExt cx="0" cy="0"/>
        </a:xfrm>
      </p:grpSpPr>
      <p:sp>
        <p:nvSpPr>
          <p:cNvPr id="387" name="Google Shape;387;p41"/>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8.</a:t>
            </a:r>
            <a:fld id="{00000000-1234-1234-1234-123412341234}" type="slidenum">
              <a:rPr b="1" i="0" lang="en-US" sz="1200" u="none">
                <a:solidFill>
                  <a:schemeClr val="dk1"/>
                </a:solidFill>
                <a:latin typeface="Arial"/>
                <a:ea typeface="Arial"/>
                <a:cs typeface="Arial"/>
                <a:sym typeface="Arial"/>
              </a:rPr>
              <a:t>‹#›</a:t>
            </a:fld>
            <a:endParaRPr/>
          </a:p>
        </p:txBody>
      </p:sp>
      <p:sp>
        <p:nvSpPr>
          <p:cNvPr id="388" name="Google Shape;388;p41"/>
          <p:cNvSpPr txBox="1"/>
          <p:nvPr/>
        </p:nvSpPr>
        <p:spPr>
          <a:xfrm>
            <a:off x="152400" y="133350"/>
            <a:ext cx="8153400" cy="400050"/>
          </a:xfrm>
          <a:prstGeom prst="rect">
            <a:avLst/>
          </a:prstGeom>
          <a:solidFill>
            <a:schemeClr val="lt1"/>
          </a:solid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FF0000"/>
              </a:buClr>
              <a:buSzPts val="2000"/>
              <a:buFont typeface="Times"/>
              <a:buNone/>
            </a:pPr>
            <a:r>
              <a:rPr b="1" i="1" lang="en-US" sz="2000" u="none">
                <a:solidFill>
                  <a:srgbClr val="FF0000"/>
                </a:solidFill>
                <a:latin typeface="Times"/>
                <a:ea typeface="Times"/>
                <a:cs typeface="Times"/>
                <a:sym typeface="Times"/>
              </a:rPr>
              <a:t>Figure 8.11:  </a:t>
            </a:r>
            <a:r>
              <a:rPr b="1" i="1" lang="en-US" sz="2000" u="none">
                <a:solidFill>
                  <a:schemeClr val="dk1"/>
                </a:solidFill>
                <a:latin typeface="Times"/>
                <a:ea typeface="Times"/>
                <a:cs typeface="Times"/>
                <a:sym typeface="Times"/>
              </a:rPr>
              <a:t>Virtual-circuit identifier</a:t>
            </a:r>
            <a:endParaRPr/>
          </a:p>
        </p:txBody>
      </p:sp>
      <p:pic>
        <p:nvPicPr>
          <p:cNvPr id="389" name="Google Shape;389;p41"/>
          <p:cNvPicPr preferRelativeResize="0"/>
          <p:nvPr/>
        </p:nvPicPr>
        <p:blipFill rotWithShape="1">
          <a:blip r:embed="rId3">
            <a:alphaModFix/>
          </a:blip>
          <a:srcRect b="0" l="0" r="0" t="0"/>
          <a:stretch/>
        </p:blipFill>
        <p:spPr>
          <a:xfrm>
            <a:off x="749300" y="2859087"/>
            <a:ext cx="6718300" cy="178911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9"/>
                                        </p:tgtEl>
                                        <p:attrNameLst>
                                          <p:attrName>style.visibility</p:attrName>
                                        </p:attrNameLst>
                                      </p:cBhvr>
                                      <p:to>
                                        <p:strVal val="visible"/>
                                      </p:to>
                                    </p:set>
                                    <p:animEffect filter="fade" transition="in">
                                      <p:cBhvr>
                                        <p:cTn dur="3000"/>
                                        <p:tgtEl>
                                          <p:spTgt spid="38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4" name="Shape 394"/>
        <p:cNvGrpSpPr/>
        <p:nvPr/>
      </p:nvGrpSpPr>
      <p:grpSpPr>
        <a:xfrm>
          <a:off x="0" y="0"/>
          <a:ext cx="0" cy="0"/>
          <a:chOff x="0" y="0"/>
          <a:chExt cx="0" cy="0"/>
        </a:xfrm>
      </p:grpSpPr>
      <p:sp>
        <p:nvSpPr>
          <p:cNvPr id="395" name="Google Shape;395;p42"/>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8.</a:t>
            </a:r>
            <a:fld id="{00000000-1234-1234-1234-123412341234}" type="slidenum">
              <a:rPr b="1" i="0" lang="en-US" sz="1200" u="none">
                <a:solidFill>
                  <a:schemeClr val="dk1"/>
                </a:solidFill>
                <a:latin typeface="Arial"/>
                <a:ea typeface="Arial"/>
                <a:cs typeface="Arial"/>
                <a:sym typeface="Arial"/>
              </a:rPr>
              <a:t>‹#›</a:t>
            </a:fld>
            <a:endParaRPr/>
          </a:p>
        </p:txBody>
      </p:sp>
      <p:sp>
        <p:nvSpPr>
          <p:cNvPr id="396" name="Google Shape;396;p42"/>
          <p:cNvSpPr txBox="1"/>
          <p:nvPr/>
        </p:nvSpPr>
        <p:spPr>
          <a:xfrm>
            <a:off x="152400" y="133350"/>
            <a:ext cx="8153400" cy="400050"/>
          </a:xfrm>
          <a:prstGeom prst="rect">
            <a:avLst/>
          </a:prstGeom>
          <a:solidFill>
            <a:schemeClr val="lt1"/>
          </a:solid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FF0000"/>
              </a:buClr>
              <a:buSzPts val="2000"/>
              <a:buFont typeface="Times"/>
              <a:buNone/>
            </a:pPr>
            <a:r>
              <a:rPr b="1" i="1" lang="en-US" sz="2000" u="none">
                <a:solidFill>
                  <a:srgbClr val="FF0000"/>
                </a:solidFill>
                <a:latin typeface="Times"/>
                <a:ea typeface="Times"/>
                <a:cs typeface="Times"/>
                <a:sym typeface="Times"/>
              </a:rPr>
              <a:t>Figure 8.12:  </a:t>
            </a:r>
            <a:r>
              <a:rPr b="1" i="1" lang="en-US" sz="2000" u="none">
                <a:solidFill>
                  <a:schemeClr val="dk1"/>
                </a:solidFill>
                <a:latin typeface="Times"/>
                <a:ea typeface="Times"/>
                <a:cs typeface="Times"/>
                <a:sym typeface="Times"/>
              </a:rPr>
              <a:t>Switch and table for a virtual-circuit network</a:t>
            </a:r>
            <a:endParaRPr/>
          </a:p>
        </p:txBody>
      </p:sp>
      <p:pic>
        <p:nvPicPr>
          <p:cNvPr id="397" name="Google Shape;397;p42"/>
          <p:cNvPicPr preferRelativeResize="0"/>
          <p:nvPr/>
        </p:nvPicPr>
        <p:blipFill rotWithShape="1">
          <a:blip r:embed="rId3">
            <a:alphaModFix/>
          </a:blip>
          <a:srcRect b="0" l="0" r="0" t="0"/>
          <a:stretch/>
        </p:blipFill>
        <p:spPr>
          <a:xfrm>
            <a:off x="549275" y="995362"/>
            <a:ext cx="7985125" cy="5405437"/>
          </a:xfrm>
          <a:prstGeom prst="rect">
            <a:avLst/>
          </a:prstGeom>
          <a:noFill/>
          <a:ln>
            <a:noFill/>
          </a:ln>
        </p:spPr>
      </p:pic>
      <p:pic>
        <p:nvPicPr>
          <p:cNvPr id="398" name="Google Shape;398;p42"/>
          <p:cNvPicPr preferRelativeResize="0"/>
          <p:nvPr/>
        </p:nvPicPr>
        <p:blipFill rotWithShape="1">
          <a:blip r:embed="rId4">
            <a:alphaModFix/>
          </a:blip>
          <a:srcRect b="0" l="0" r="0" t="0"/>
          <a:stretch/>
        </p:blipFill>
        <p:spPr>
          <a:xfrm>
            <a:off x="931862" y="2882900"/>
            <a:ext cx="3411537" cy="349250"/>
          </a:xfrm>
          <a:prstGeom prst="rect">
            <a:avLst/>
          </a:prstGeom>
          <a:noFill/>
          <a:ln>
            <a:noFill/>
          </a:ln>
        </p:spPr>
      </p:pic>
      <p:pic>
        <p:nvPicPr>
          <p:cNvPr id="399" name="Google Shape;399;p42"/>
          <p:cNvPicPr preferRelativeResize="0"/>
          <p:nvPr/>
        </p:nvPicPr>
        <p:blipFill rotWithShape="1">
          <a:blip r:embed="rId5">
            <a:alphaModFix/>
          </a:blip>
          <a:srcRect b="0" l="0" r="0" t="0"/>
          <a:stretch/>
        </p:blipFill>
        <p:spPr>
          <a:xfrm>
            <a:off x="6434137" y="2882900"/>
            <a:ext cx="1943100" cy="349250"/>
          </a:xfrm>
          <a:prstGeom prst="rect">
            <a:avLst/>
          </a:prstGeom>
          <a:noFill/>
          <a:ln>
            <a:noFill/>
          </a:ln>
        </p:spPr>
      </p:pic>
      <p:pic>
        <p:nvPicPr>
          <p:cNvPr id="400" name="Google Shape;400;p42"/>
          <p:cNvPicPr preferRelativeResize="0"/>
          <p:nvPr/>
        </p:nvPicPr>
        <p:blipFill rotWithShape="1">
          <a:blip r:embed="rId6">
            <a:alphaModFix/>
          </a:blip>
          <a:srcRect b="0" l="0" r="0" t="0"/>
          <a:stretch/>
        </p:blipFill>
        <p:spPr>
          <a:xfrm>
            <a:off x="5562600" y="4267200"/>
            <a:ext cx="350837" cy="1938337"/>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5" name="Shape 405"/>
        <p:cNvGrpSpPr/>
        <p:nvPr/>
      </p:nvGrpSpPr>
      <p:grpSpPr>
        <a:xfrm>
          <a:off x="0" y="0"/>
          <a:ext cx="0" cy="0"/>
          <a:chOff x="0" y="0"/>
          <a:chExt cx="0" cy="0"/>
        </a:xfrm>
      </p:grpSpPr>
      <p:sp>
        <p:nvSpPr>
          <p:cNvPr id="406" name="Google Shape;406;p43"/>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8.</a:t>
            </a:r>
            <a:fld id="{00000000-1234-1234-1234-123412341234}" type="slidenum">
              <a:rPr b="1" i="0" lang="en-US" sz="1200" u="none">
                <a:solidFill>
                  <a:schemeClr val="dk1"/>
                </a:solidFill>
                <a:latin typeface="Arial"/>
                <a:ea typeface="Arial"/>
                <a:cs typeface="Arial"/>
                <a:sym typeface="Arial"/>
              </a:rPr>
              <a:t>‹#›</a:t>
            </a:fld>
            <a:endParaRPr/>
          </a:p>
        </p:txBody>
      </p:sp>
      <p:sp>
        <p:nvSpPr>
          <p:cNvPr id="407" name="Google Shape;407;p43"/>
          <p:cNvSpPr txBox="1"/>
          <p:nvPr/>
        </p:nvSpPr>
        <p:spPr>
          <a:xfrm>
            <a:off x="152400" y="-17462"/>
            <a:ext cx="8686800" cy="701675"/>
          </a:xfrm>
          <a:prstGeom prst="rect">
            <a:avLst/>
          </a:prstGeom>
          <a:solidFill>
            <a:schemeClr val="lt1"/>
          </a:solid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FF0000"/>
              </a:buClr>
              <a:buSzPts val="2000"/>
              <a:buFont typeface="Times"/>
              <a:buNone/>
            </a:pPr>
            <a:r>
              <a:rPr b="1" i="1" lang="en-US" sz="2000" u="none">
                <a:solidFill>
                  <a:srgbClr val="FF0000"/>
                </a:solidFill>
                <a:latin typeface="Times"/>
                <a:ea typeface="Times"/>
                <a:cs typeface="Times"/>
                <a:sym typeface="Times"/>
              </a:rPr>
              <a:t>Figure 8.13:  </a:t>
            </a:r>
            <a:r>
              <a:rPr b="1" i="1" lang="en-US" sz="2000" u="none">
                <a:solidFill>
                  <a:schemeClr val="dk1"/>
                </a:solidFill>
                <a:latin typeface="Times"/>
                <a:ea typeface="Times"/>
                <a:cs typeface="Times"/>
                <a:sym typeface="Times"/>
              </a:rPr>
              <a:t>Source-to-destination data transfer in a circuit-switch</a:t>
            </a:r>
            <a:br>
              <a:rPr b="1" i="1" lang="en-US" sz="2000" u="none">
                <a:solidFill>
                  <a:schemeClr val="dk1"/>
                </a:solidFill>
                <a:latin typeface="Times"/>
                <a:ea typeface="Times"/>
                <a:cs typeface="Times"/>
                <a:sym typeface="Times"/>
              </a:rPr>
            </a:br>
            <a:r>
              <a:rPr b="1" i="1" lang="en-US" sz="2000" u="none">
                <a:solidFill>
                  <a:schemeClr val="dk1"/>
                </a:solidFill>
                <a:latin typeface="Times"/>
                <a:ea typeface="Times"/>
                <a:cs typeface="Times"/>
                <a:sym typeface="Times"/>
              </a:rPr>
              <a:t>                       network</a:t>
            </a:r>
            <a:endParaRPr/>
          </a:p>
        </p:txBody>
      </p:sp>
      <p:pic>
        <p:nvPicPr>
          <p:cNvPr id="408" name="Google Shape;408;p43"/>
          <p:cNvPicPr preferRelativeResize="0"/>
          <p:nvPr/>
        </p:nvPicPr>
        <p:blipFill rotWithShape="1">
          <a:blip r:embed="rId3">
            <a:alphaModFix/>
          </a:blip>
          <a:srcRect b="0" l="0" r="0" t="0"/>
          <a:stretch/>
        </p:blipFill>
        <p:spPr>
          <a:xfrm>
            <a:off x="377825" y="990600"/>
            <a:ext cx="8235950" cy="5588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8"/>
                                        </p:tgtEl>
                                        <p:attrNameLst>
                                          <p:attrName>style.visibility</p:attrName>
                                        </p:attrNameLst>
                                      </p:cBhvr>
                                      <p:to>
                                        <p:strVal val="visible"/>
                                      </p:to>
                                    </p:set>
                                    <p:animEffect filter="fade" transition="in">
                                      <p:cBhvr>
                                        <p:cTn dur="4000"/>
                                        <p:tgtEl>
                                          <p:spTgt spid="40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3" name="Shape 413"/>
        <p:cNvGrpSpPr/>
        <p:nvPr/>
      </p:nvGrpSpPr>
      <p:grpSpPr>
        <a:xfrm>
          <a:off x="0" y="0"/>
          <a:ext cx="0" cy="0"/>
          <a:chOff x="0" y="0"/>
          <a:chExt cx="0" cy="0"/>
        </a:xfrm>
      </p:grpSpPr>
      <p:sp>
        <p:nvSpPr>
          <p:cNvPr id="414" name="Google Shape;414;p44"/>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8.</a:t>
            </a:r>
            <a:fld id="{00000000-1234-1234-1234-123412341234}" type="slidenum">
              <a:rPr b="1" i="0" lang="en-US" sz="1200" u="none">
                <a:solidFill>
                  <a:schemeClr val="dk1"/>
                </a:solidFill>
                <a:latin typeface="Arial"/>
                <a:ea typeface="Arial"/>
                <a:cs typeface="Arial"/>
                <a:sym typeface="Arial"/>
              </a:rPr>
              <a:t>‹#›</a:t>
            </a:fld>
            <a:endParaRPr/>
          </a:p>
        </p:txBody>
      </p:sp>
      <p:sp>
        <p:nvSpPr>
          <p:cNvPr id="415" name="Google Shape;415;p44"/>
          <p:cNvSpPr txBox="1"/>
          <p:nvPr/>
        </p:nvSpPr>
        <p:spPr>
          <a:xfrm>
            <a:off x="152400" y="133350"/>
            <a:ext cx="8153400" cy="400050"/>
          </a:xfrm>
          <a:prstGeom prst="rect">
            <a:avLst/>
          </a:prstGeom>
          <a:solidFill>
            <a:schemeClr val="lt1"/>
          </a:solid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FF0000"/>
              </a:buClr>
              <a:buSzPts val="2000"/>
              <a:buFont typeface="Times"/>
              <a:buNone/>
            </a:pPr>
            <a:r>
              <a:rPr b="1" i="1" lang="en-US" sz="2000" u="none">
                <a:solidFill>
                  <a:srgbClr val="FF0000"/>
                </a:solidFill>
                <a:latin typeface="Times"/>
                <a:ea typeface="Times"/>
                <a:cs typeface="Times"/>
                <a:sym typeface="Times"/>
              </a:rPr>
              <a:t>Figure 8.14:  </a:t>
            </a:r>
            <a:r>
              <a:rPr b="1" i="1" lang="en-US" sz="2000" u="none">
                <a:solidFill>
                  <a:schemeClr val="dk1"/>
                </a:solidFill>
                <a:latin typeface="Times"/>
                <a:ea typeface="Times"/>
                <a:cs typeface="Times"/>
                <a:sym typeface="Times"/>
              </a:rPr>
              <a:t>Setup request in a virtual-circuit network</a:t>
            </a:r>
            <a:endParaRPr/>
          </a:p>
        </p:txBody>
      </p:sp>
      <p:pic>
        <p:nvPicPr>
          <p:cNvPr id="416" name="Google Shape;416;p44"/>
          <p:cNvPicPr preferRelativeResize="0"/>
          <p:nvPr/>
        </p:nvPicPr>
        <p:blipFill rotWithShape="1">
          <a:blip r:embed="rId3">
            <a:alphaModFix/>
          </a:blip>
          <a:srcRect b="0" l="0" r="0" t="0"/>
          <a:stretch/>
        </p:blipFill>
        <p:spPr>
          <a:xfrm>
            <a:off x="328612" y="1752600"/>
            <a:ext cx="8491537" cy="43402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6"/>
                                        </p:tgtEl>
                                        <p:attrNameLst>
                                          <p:attrName>style.visibility</p:attrName>
                                        </p:attrNameLst>
                                      </p:cBhvr>
                                      <p:to>
                                        <p:strVal val="visible"/>
                                      </p:to>
                                    </p:set>
                                    <p:animEffect filter="fade" transition="in">
                                      <p:cBhvr>
                                        <p:cTn dur="4000"/>
                                        <p:tgtEl>
                                          <p:spTgt spid="41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1" name="Shape 111"/>
        <p:cNvGrpSpPr/>
        <p:nvPr/>
      </p:nvGrpSpPr>
      <p:grpSpPr>
        <a:xfrm>
          <a:off x="0" y="0"/>
          <a:ext cx="0" cy="0"/>
          <a:chOff x="0" y="0"/>
          <a:chExt cx="0" cy="0"/>
        </a:xfrm>
      </p:grpSpPr>
      <p:sp>
        <p:nvSpPr>
          <p:cNvPr id="112" name="Google Shape;112;p18"/>
          <p:cNvSpPr txBox="1"/>
          <p:nvPr/>
        </p:nvSpPr>
        <p:spPr>
          <a:xfrm>
            <a:off x="366712" y="107950"/>
            <a:ext cx="438150" cy="47466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113" name="Google Shape;113;p18"/>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114" name="Google Shape;114;p18"/>
          <p:cNvSpPr txBox="1"/>
          <p:nvPr/>
        </p:nvSpPr>
        <p:spPr>
          <a:xfrm>
            <a:off x="490537" y="530225"/>
            <a:ext cx="422275" cy="47466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115" name="Google Shape;115;p18"/>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116" name="Google Shape;116;p18"/>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117" name="Google Shape;117;p18"/>
          <p:cNvSpPr txBox="1"/>
          <p:nvPr/>
        </p:nvSpPr>
        <p:spPr>
          <a:xfrm>
            <a:off x="711200" y="0"/>
            <a:ext cx="31750" cy="1052512"/>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118" name="Google Shape;118;p18"/>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119" name="Google Shape;119;p18"/>
          <p:cNvSpPr txBox="1"/>
          <p:nvPr/>
        </p:nvSpPr>
        <p:spPr>
          <a:xfrm>
            <a:off x="1066800" y="-76200"/>
            <a:ext cx="4673600" cy="64611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0000"/>
              </a:buClr>
              <a:buSzPts val="3600"/>
              <a:buFont typeface="Arial"/>
              <a:buNone/>
            </a:pPr>
            <a:r>
              <a:rPr b="1" i="0" lang="en-US" sz="3600" u="none">
                <a:solidFill>
                  <a:srgbClr val="FF0000"/>
                </a:solidFill>
                <a:latin typeface="Arial"/>
                <a:ea typeface="Arial"/>
                <a:cs typeface="Arial"/>
                <a:sym typeface="Arial"/>
              </a:rPr>
              <a:t>Chapter 8: Objective</a:t>
            </a:r>
            <a:endParaRPr/>
          </a:p>
        </p:txBody>
      </p:sp>
      <p:sp>
        <p:nvSpPr>
          <p:cNvPr id="120" name="Google Shape;120;p18"/>
          <p:cNvSpPr txBox="1"/>
          <p:nvPr/>
        </p:nvSpPr>
        <p:spPr>
          <a:xfrm>
            <a:off x="152400" y="1143000"/>
            <a:ext cx="8991600" cy="1600200"/>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Clr>
                <a:srgbClr val="FF0000"/>
              </a:buClr>
              <a:buSzPts val="3200"/>
              <a:buFont typeface="Times"/>
              <a:buNone/>
            </a:pPr>
            <a:r>
              <a:rPr b="1" i="1" lang="en-US" sz="3200" u="none">
                <a:solidFill>
                  <a:srgbClr val="FF0000"/>
                </a:solidFill>
                <a:latin typeface="Times"/>
                <a:ea typeface="Times"/>
                <a:cs typeface="Times"/>
                <a:sym typeface="Times"/>
              </a:rPr>
              <a:t> </a:t>
            </a:r>
            <a:endParaRPr/>
          </a:p>
          <a:p>
            <a:pPr indent="0" lvl="0" marL="0" marR="0" rtl="0" algn="just">
              <a:lnSpc>
                <a:spcPct val="150000"/>
              </a:lnSpc>
              <a:spcBef>
                <a:spcPts val="0"/>
              </a:spcBef>
              <a:spcAft>
                <a:spcPts val="0"/>
              </a:spcAft>
              <a:buClr>
                <a:schemeClr val="dk1"/>
              </a:buClr>
              <a:buSzPts val="2400"/>
              <a:buFont typeface="Arial"/>
              <a:buNone/>
            </a:pPr>
            <a:r>
              <a:t/>
            </a:r>
            <a:endParaRPr b="1" i="1" sz="2400" u="none">
              <a:solidFill>
                <a:srgbClr val="FF0000"/>
              </a:solidFill>
              <a:latin typeface="Aharoni"/>
              <a:ea typeface="Aharoni"/>
              <a:cs typeface="Aharoni"/>
              <a:sym typeface="Aharoni"/>
            </a:endParaRPr>
          </a:p>
          <a:p>
            <a:pPr indent="0" lvl="0" marL="0" marR="0" rtl="0" algn="just">
              <a:lnSpc>
                <a:spcPct val="150000"/>
              </a:lnSpc>
              <a:spcBef>
                <a:spcPts val="0"/>
              </a:spcBef>
              <a:spcAft>
                <a:spcPts val="0"/>
              </a:spcAft>
              <a:buClr>
                <a:schemeClr val="dk1"/>
              </a:buClr>
              <a:buSzPts val="2400"/>
              <a:buFont typeface="Arial"/>
              <a:buNone/>
            </a:pPr>
            <a:r>
              <a:t/>
            </a:r>
            <a:endParaRPr b="1" i="1" sz="2400" u="none">
              <a:solidFill>
                <a:srgbClr val="FF0000"/>
              </a:solidFill>
              <a:latin typeface="Times"/>
              <a:ea typeface="Times"/>
              <a:cs typeface="Times"/>
              <a:sym typeface="Times"/>
            </a:endParaRPr>
          </a:p>
          <a:p>
            <a:pPr indent="0" lvl="0" marL="0" marR="0" rtl="0" algn="just">
              <a:lnSpc>
                <a:spcPct val="150000"/>
              </a:lnSpc>
              <a:spcBef>
                <a:spcPts val="1200"/>
              </a:spcBef>
              <a:spcAft>
                <a:spcPts val="0"/>
              </a:spcAft>
              <a:buClr>
                <a:srgbClr val="FF0000"/>
              </a:buClr>
              <a:buSzPts val="2400"/>
              <a:buFont typeface="Palatino"/>
              <a:buNone/>
            </a:pPr>
            <a:br>
              <a:rPr b="1" i="0" lang="en-US" sz="2400" u="none">
                <a:solidFill>
                  <a:srgbClr val="FF0000"/>
                </a:solidFill>
                <a:latin typeface="Palatino"/>
                <a:ea typeface="Palatino"/>
                <a:cs typeface="Palatino"/>
                <a:sym typeface="Palatino"/>
              </a:rPr>
            </a:br>
            <a:endParaRPr/>
          </a:p>
        </p:txBody>
      </p:sp>
      <p:sp>
        <p:nvSpPr>
          <p:cNvPr id="121" name="Google Shape;121;p18"/>
          <p:cNvSpPr txBox="1"/>
          <p:nvPr/>
        </p:nvSpPr>
        <p:spPr>
          <a:xfrm>
            <a:off x="98425" y="1066800"/>
            <a:ext cx="8686800" cy="1600200"/>
          </a:xfrm>
          <a:prstGeom prst="rect">
            <a:avLst/>
          </a:prstGeom>
          <a:noFill/>
          <a:ln>
            <a:noFill/>
          </a:ln>
        </p:spPr>
        <p:txBody>
          <a:bodyPr anchorCtr="0" anchor="t" bIns="45700" lIns="91425" spcFirstLastPara="1" rIns="91425" wrap="square" tIns="45700">
            <a:noAutofit/>
          </a:bodyPr>
          <a:lstStyle/>
          <a:p>
            <a:pPr indent="-342900" lvl="0" marL="342900" marR="0" rtl="0" algn="just">
              <a:lnSpc>
                <a:spcPct val="100000"/>
              </a:lnSpc>
              <a:spcBef>
                <a:spcPts val="0"/>
              </a:spcBef>
              <a:spcAft>
                <a:spcPts val="0"/>
              </a:spcAft>
              <a:buClr>
                <a:schemeClr val="folHlink"/>
              </a:buClr>
              <a:buSzPts val="2400"/>
              <a:buFont typeface="Noto Sans Symbols"/>
              <a:buChar char="❑"/>
            </a:pPr>
            <a:r>
              <a:rPr b="1" i="1" lang="en-US" sz="2400" u="none">
                <a:solidFill>
                  <a:srgbClr val="002060"/>
                </a:solidFill>
                <a:latin typeface="Times New Roman"/>
                <a:ea typeface="Times New Roman"/>
                <a:cs typeface="Times New Roman"/>
                <a:sym typeface="Times New Roman"/>
              </a:rPr>
              <a:t> The first section introduces switching. It mentions three methods of switching: circuit switching, packet switching, and message switching. The section then defines the switching methods that can occur in some layers of the Internet model. </a:t>
            </a:r>
            <a:endParaRPr/>
          </a:p>
        </p:txBody>
      </p:sp>
      <p:sp>
        <p:nvSpPr>
          <p:cNvPr id="122" name="Google Shape;122;p18"/>
          <p:cNvSpPr txBox="1"/>
          <p:nvPr/>
        </p:nvSpPr>
        <p:spPr>
          <a:xfrm>
            <a:off x="98425" y="2667000"/>
            <a:ext cx="8686800" cy="1143000"/>
          </a:xfrm>
          <a:prstGeom prst="rect">
            <a:avLst/>
          </a:prstGeom>
          <a:noFill/>
          <a:ln>
            <a:noFill/>
          </a:ln>
        </p:spPr>
        <p:txBody>
          <a:bodyPr anchorCtr="0" anchor="t" bIns="45700" lIns="91425" spcFirstLastPara="1" rIns="91425" wrap="square" tIns="45700">
            <a:noAutofit/>
          </a:bodyPr>
          <a:lstStyle/>
          <a:p>
            <a:pPr indent="-342900" lvl="0" marL="342900" marR="0" rtl="0" algn="just">
              <a:lnSpc>
                <a:spcPct val="100000"/>
              </a:lnSpc>
              <a:spcBef>
                <a:spcPts val="0"/>
              </a:spcBef>
              <a:spcAft>
                <a:spcPts val="0"/>
              </a:spcAft>
              <a:buClr>
                <a:schemeClr val="folHlink"/>
              </a:buClr>
              <a:buSzPts val="2400"/>
              <a:buFont typeface="Noto Sans Symbols"/>
              <a:buChar char="❑"/>
            </a:pPr>
            <a:r>
              <a:rPr b="1" i="1" lang="en-US" sz="2400" u="none">
                <a:solidFill>
                  <a:srgbClr val="002060"/>
                </a:solidFill>
                <a:latin typeface="Times New Roman"/>
                <a:ea typeface="Times New Roman"/>
                <a:cs typeface="Times New Roman"/>
                <a:sym typeface="Times New Roman"/>
              </a:rPr>
              <a:t> The second section discusses circuit-switched networks. It first defines three phases in these types of networks. It then describes the efficiency and delay of these networks. </a:t>
            </a:r>
            <a:endParaRPr/>
          </a:p>
        </p:txBody>
      </p:sp>
      <p:sp>
        <p:nvSpPr>
          <p:cNvPr id="123" name="Google Shape;123;p18"/>
          <p:cNvSpPr txBox="1"/>
          <p:nvPr/>
        </p:nvSpPr>
        <p:spPr>
          <a:xfrm>
            <a:off x="98425" y="3886200"/>
            <a:ext cx="8686800" cy="1143000"/>
          </a:xfrm>
          <a:prstGeom prst="rect">
            <a:avLst/>
          </a:prstGeom>
          <a:noFill/>
          <a:ln>
            <a:noFill/>
          </a:ln>
        </p:spPr>
        <p:txBody>
          <a:bodyPr anchorCtr="0" anchor="t" bIns="45700" lIns="91425" spcFirstLastPara="1" rIns="91425" wrap="square" tIns="45700">
            <a:noAutofit/>
          </a:bodyPr>
          <a:lstStyle/>
          <a:p>
            <a:pPr indent="-342900" lvl="0" marL="342900" marR="0" rtl="0" algn="just">
              <a:lnSpc>
                <a:spcPct val="100000"/>
              </a:lnSpc>
              <a:spcBef>
                <a:spcPts val="0"/>
              </a:spcBef>
              <a:spcAft>
                <a:spcPts val="0"/>
              </a:spcAft>
              <a:buClr>
                <a:schemeClr val="folHlink"/>
              </a:buClr>
              <a:buSzPts val="2400"/>
              <a:buFont typeface="Noto Sans Symbols"/>
              <a:buChar char="❑"/>
            </a:pPr>
            <a:r>
              <a:rPr b="1" i="1" lang="en-US" sz="2400" u="none">
                <a:solidFill>
                  <a:srgbClr val="002060"/>
                </a:solidFill>
                <a:latin typeface="Times New Roman"/>
                <a:ea typeface="Times New Roman"/>
                <a:cs typeface="Times New Roman"/>
                <a:sym typeface="Times New Roman"/>
              </a:rPr>
              <a:t>The third section briefly discusses packet-switched networks. It first describes datagram networks. The section then describes virtual circuit networks.</a:t>
            </a:r>
            <a:endParaRPr/>
          </a:p>
        </p:txBody>
      </p:sp>
      <p:sp>
        <p:nvSpPr>
          <p:cNvPr id="124" name="Google Shape;124;p18"/>
          <p:cNvSpPr txBox="1"/>
          <p:nvPr/>
        </p:nvSpPr>
        <p:spPr>
          <a:xfrm>
            <a:off x="98425" y="5181600"/>
            <a:ext cx="8686800" cy="1143000"/>
          </a:xfrm>
          <a:prstGeom prst="rect">
            <a:avLst/>
          </a:prstGeom>
          <a:noFill/>
          <a:ln>
            <a:noFill/>
          </a:ln>
        </p:spPr>
        <p:txBody>
          <a:bodyPr anchorCtr="0" anchor="t" bIns="45700" lIns="91425" spcFirstLastPara="1" rIns="91425" wrap="square" tIns="45700">
            <a:noAutofit/>
          </a:bodyPr>
          <a:lstStyle/>
          <a:p>
            <a:pPr indent="-342900" lvl="0" marL="342900" marR="0" rtl="0" algn="just">
              <a:lnSpc>
                <a:spcPct val="100000"/>
              </a:lnSpc>
              <a:spcBef>
                <a:spcPts val="0"/>
              </a:spcBef>
              <a:spcAft>
                <a:spcPts val="0"/>
              </a:spcAft>
              <a:buClr>
                <a:schemeClr val="folHlink"/>
              </a:buClr>
              <a:buSzPts val="2400"/>
              <a:buFont typeface="Noto Sans Symbols"/>
              <a:buChar char="❑"/>
            </a:pPr>
            <a:r>
              <a:rPr b="1" i="1" lang="en-US" sz="2400" u="none">
                <a:solidFill>
                  <a:srgbClr val="002060"/>
                </a:solidFill>
                <a:latin typeface="Times New Roman"/>
                <a:ea typeface="Times New Roman"/>
                <a:cs typeface="Times New Roman"/>
                <a:sym typeface="Times New Roman"/>
              </a:rPr>
              <a:t>The last section discusses the structure of a switch. It first describes the structure of a circuit switch. It then explains the structure of a packet switch.</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121">
                                            <p:txEl>
                                              <p:pRg end="0" st="0"/>
                                            </p:txEl>
                                          </p:spTgt>
                                        </p:tgtEl>
                                        <p:attrNameLst>
                                          <p:attrName>style.visibility</p:attrName>
                                        </p:attrNameLst>
                                      </p:cBhvr>
                                      <p:to>
                                        <p:strVal val="visible"/>
                                      </p:to>
                                    </p:set>
                                    <p:anim calcmode="lin" valueType="num">
                                      <p:cBhvr additive="base">
                                        <p:cTn dur="1000"/>
                                        <p:tgtEl>
                                          <p:spTgt spid="121">
                                            <p:txEl>
                                              <p:pRg end="0" st="0"/>
                                            </p:txEl>
                                          </p:spTgt>
                                        </p:tgtEl>
                                        <p:attrNameLst>
                                          <p:attrName>ppt_w</p:attrName>
                                        </p:attrNameLst>
                                      </p:cBhvr>
                                      <p:tavLst>
                                        <p:tav fmla="" tm="0">
                                          <p:val>
                                            <p:strVal val="0"/>
                                          </p:val>
                                        </p:tav>
                                        <p:tav fmla="" tm="100000">
                                          <p:val>
                                            <p:strVal val="#ppt_w"/>
                                          </p:val>
                                        </p:tav>
                                      </p:tavLst>
                                    </p:anim>
                                    <p:anim calcmode="lin" valueType="num">
                                      <p:cBhvr additive="base">
                                        <p:cTn dur="1000"/>
                                        <p:tgtEl>
                                          <p:spTgt spid="121">
                                            <p:txEl>
                                              <p:pRg end="0" st="0"/>
                                            </p:txEl>
                                          </p:spTgt>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122">
                                            <p:txEl>
                                              <p:pRg end="0" st="0"/>
                                            </p:txEl>
                                          </p:spTgt>
                                        </p:tgtEl>
                                        <p:attrNameLst>
                                          <p:attrName>style.visibility</p:attrName>
                                        </p:attrNameLst>
                                      </p:cBhvr>
                                      <p:to>
                                        <p:strVal val="visible"/>
                                      </p:to>
                                    </p:set>
                                    <p:anim calcmode="lin" valueType="num">
                                      <p:cBhvr additive="base">
                                        <p:cTn dur="1000"/>
                                        <p:tgtEl>
                                          <p:spTgt spid="122">
                                            <p:txEl>
                                              <p:pRg end="0" st="0"/>
                                            </p:txEl>
                                          </p:spTgt>
                                        </p:tgtEl>
                                        <p:attrNameLst>
                                          <p:attrName>ppt_w</p:attrName>
                                        </p:attrNameLst>
                                      </p:cBhvr>
                                      <p:tavLst>
                                        <p:tav fmla="" tm="0">
                                          <p:val>
                                            <p:strVal val="0"/>
                                          </p:val>
                                        </p:tav>
                                        <p:tav fmla="" tm="100000">
                                          <p:val>
                                            <p:strVal val="#ppt_w"/>
                                          </p:val>
                                        </p:tav>
                                      </p:tavLst>
                                    </p:anim>
                                    <p:anim calcmode="lin" valueType="num">
                                      <p:cBhvr additive="base">
                                        <p:cTn dur="1000"/>
                                        <p:tgtEl>
                                          <p:spTgt spid="122">
                                            <p:txEl>
                                              <p:pRg end="0" st="0"/>
                                            </p:txEl>
                                          </p:spTgt>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123">
                                            <p:txEl>
                                              <p:pRg end="0" st="0"/>
                                            </p:txEl>
                                          </p:spTgt>
                                        </p:tgtEl>
                                        <p:attrNameLst>
                                          <p:attrName>style.visibility</p:attrName>
                                        </p:attrNameLst>
                                      </p:cBhvr>
                                      <p:to>
                                        <p:strVal val="visible"/>
                                      </p:to>
                                    </p:set>
                                    <p:anim calcmode="lin" valueType="num">
                                      <p:cBhvr additive="base">
                                        <p:cTn dur="1000"/>
                                        <p:tgtEl>
                                          <p:spTgt spid="123">
                                            <p:txEl>
                                              <p:pRg end="0" st="0"/>
                                            </p:txEl>
                                          </p:spTgt>
                                        </p:tgtEl>
                                        <p:attrNameLst>
                                          <p:attrName>ppt_w</p:attrName>
                                        </p:attrNameLst>
                                      </p:cBhvr>
                                      <p:tavLst>
                                        <p:tav fmla="" tm="0">
                                          <p:val>
                                            <p:strVal val="0"/>
                                          </p:val>
                                        </p:tav>
                                        <p:tav fmla="" tm="100000">
                                          <p:val>
                                            <p:strVal val="#ppt_w"/>
                                          </p:val>
                                        </p:tav>
                                      </p:tavLst>
                                    </p:anim>
                                    <p:anim calcmode="lin" valueType="num">
                                      <p:cBhvr additive="base">
                                        <p:cTn dur="1000"/>
                                        <p:tgtEl>
                                          <p:spTgt spid="123">
                                            <p:txEl>
                                              <p:pRg end="0" st="0"/>
                                            </p:txEl>
                                          </p:spTgt>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124">
                                            <p:txEl>
                                              <p:pRg end="0" st="0"/>
                                            </p:txEl>
                                          </p:spTgt>
                                        </p:tgtEl>
                                        <p:attrNameLst>
                                          <p:attrName>style.visibility</p:attrName>
                                        </p:attrNameLst>
                                      </p:cBhvr>
                                      <p:to>
                                        <p:strVal val="visible"/>
                                      </p:to>
                                    </p:set>
                                    <p:anim calcmode="lin" valueType="num">
                                      <p:cBhvr additive="base">
                                        <p:cTn dur="1000"/>
                                        <p:tgtEl>
                                          <p:spTgt spid="124">
                                            <p:txEl>
                                              <p:pRg end="0" st="0"/>
                                            </p:txEl>
                                          </p:spTgt>
                                        </p:tgtEl>
                                        <p:attrNameLst>
                                          <p:attrName>ppt_w</p:attrName>
                                        </p:attrNameLst>
                                      </p:cBhvr>
                                      <p:tavLst>
                                        <p:tav fmla="" tm="0">
                                          <p:val>
                                            <p:strVal val="0"/>
                                          </p:val>
                                        </p:tav>
                                        <p:tav fmla="" tm="100000">
                                          <p:val>
                                            <p:strVal val="#ppt_w"/>
                                          </p:val>
                                        </p:tav>
                                      </p:tavLst>
                                    </p:anim>
                                    <p:anim calcmode="lin" valueType="num">
                                      <p:cBhvr additive="base">
                                        <p:cTn dur="1000"/>
                                        <p:tgtEl>
                                          <p:spTgt spid="124">
                                            <p:txEl>
                                              <p:pRg end="0" st="0"/>
                                            </p:txEl>
                                          </p:spTgt>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1" name="Shape 421"/>
        <p:cNvGrpSpPr/>
        <p:nvPr/>
      </p:nvGrpSpPr>
      <p:grpSpPr>
        <a:xfrm>
          <a:off x="0" y="0"/>
          <a:ext cx="0" cy="0"/>
          <a:chOff x="0" y="0"/>
          <a:chExt cx="0" cy="0"/>
        </a:xfrm>
      </p:grpSpPr>
      <p:sp>
        <p:nvSpPr>
          <p:cNvPr id="422" name="Google Shape;422;p45"/>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8.</a:t>
            </a:r>
            <a:fld id="{00000000-1234-1234-1234-123412341234}" type="slidenum">
              <a:rPr b="1" i="0" lang="en-US" sz="1200" u="none">
                <a:solidFill>
                  <a:schemeClr val="dk1"/>
                </a:solidFill>
                <a:latin typeface="Arial"/>
                <a:ea typeface="Arial"/>
                <a:cs typeface="Arial"/>
                <a:sym typeface="Arial"/>
              </a:rPr>
              <a:t>‹#›</a:t>
            </a:fld>
            <a:endParaRPr/>
          </a:p>
        </p:txBody>
      </p:sp>
      <p:sp>
        <p:nvSpPr>
          <p:cNvPr id="423" name="Google Shape;423;p45"/>
          <p:cNvSpPr txBox="1"/>
          <p:nvPr/>
        </p:nvSpPr>
        <p:spPr>
          <a:xfrm>
            <a:off x="152400" y="133350"/>
            <a:ext cx="8153400" cy="400050"/>
          </a:xfrm>
          <a:prstGeom prst="rect">
            <a:avLst/>
          </a:prstGeom>
          <a:solidFill>
            <a:schemeClr val="lt1"/>
          </a:solid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FF0000"/>
              </a:buClr>
              <a:buSzPts val="2000"/>
              <a:buFont typeface="Times"/>
              <a:buNone/>
            </a:pPr>
            <a:r>
              <a:rPr b="1" i="1" lang="en-US" sz="2000" u="none">
                <a:solidFill>
                  <a:srgbClr val="FF0000"/>
                </a:solidFill>
                <a:latin typeface="Times"/>
                <a:ea typeface="Times"/>
                <a:cs typeface="Times"/>
                <a:sym typeface="Times"/>
              </a:rPr>
              <a:t>Figure 8.15:  </a:t>
            </a:r>
            <a:r>
              <a:rPr b="1" i="1" lang="en-US" sz="2000" u="none">
                <a:solidFill>
                  <a:schemeClr val="dk1"/>
                </a:solidFill>
                <a:latin typeface="Times"/>
                <a:ea typeface="Times"/>
                <a:cs typeface="Times"/>
                <a:sym typeface="Times"/>
              </a:rPr>
              <a:t>Setup acknowledgment in a virtual-circuit network</a:t>
            </a:r>
            <a:endParaRPr/>
          </a:p>
        </p:txBody>
      </p:sp>
      <p:pic>
        <p:nvPicPr>
          <p:cNvPr id="424" name="Google Shape;424;p45"/>
          <p:cNvPicPr preferRelativeResize="0"/>
          <p:nvPr/>
        </p:nvPicPr>
        <p:blipFill rotWithShape="1">
          <a:blip r:embed="rId3">
            <a:alphaModFix/>
          </a:blip>
          <a:srcRect b="0" l="0" r="0" t="0"/>
          <a:stretch/>
        </p:blipFill>
        <p:spPr>
          <a:xfrm>
            <a:off x="561975" y="1654175"/>
            <a:ext cx="7972425" cy="38195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4"/>
                                        </p:tgtEl>
                                        <p:attrNameLst>
                                          <p:attrName>style.visibility</p:attrName>
                                        </p:attrNameLst>
                                      </p:cBhvr>
                                      <p:to>
                                        <p:strVal val="visible"/>
                                      </p:to>
                                    </p:set>
                                    <p:animEffect filter="fade" transition="in">
                                      <p:cBhvr>
                                        <p:cTn dur="3000"/>
                                        <p:tgtEl>
                                          <p:spTgt spid="42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9" name="Shape 429"/>
        <p:cNvGrpSpPr/>
        <p:nvPr/>
      </p:nvGrpSpPr>
      <p:grpSpPr>
        <a:xfrm>
          <a:off x="0" y="0"/>
          <a:ext cx="0" cy="0"/>
          <a:chOff x="0" y="0"/>
          <a:chExt cx="0" cy="0"/>
        </a:xfrm>
      </p:grpSpPr>
      <p:sp>
        <p:nvSpPr>
          <p:cNvPr id="430" name="Google Shape;430;p46"/>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8.</a:t>
            </a:r>
            <a:fld id="{00000000-1234-1234-1234-123412341234}" type="slidenum">
              <a:rPr b="1" i="0" lang="en-US" sz="1200" u="none">
                <a:solidFill>
                  <a:schemeClr val="dk1"/>
                </a:solidFill>
                <a:latin typeface="Arial"/>
                <a:ea typeface="Arial"/>
                <a:cs typeface="Arial"/>
                <a:sym typeface="Arial"/>
              </a:rPr>
              <a:t>‹#›</a:t>
            </a:fld>
            <a:endParaRPr/>
          </a:p>
        </p:txBody>
      </p:sp>
      <p:sp>
        <p:nvSpPr>
          <p:cNvPr id="431" name="Google Shape;431;p46"/>
          <p:cNvSpPr txBox="1"/>
          <p:nvPr/>
        </p:nvSpPr>
        <p:spPr>
          <a:xfrm>
            <a:off x="152400" y="133350"/>
            <a:ext cx="8153400" cy="400050"/>
          </a:xfrm>
          <a:prstGeom prst="rect">
            <a:avLst/>
          </a:prstGeom>
          <a:solidFill>
            <a:schemeClr val="lt1"/>
          </a:solid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FF0000"/>
              </a:buClr>
              <a:buSzPts val="2000"/>
              <a:buFont typeface="Times"/>
              <a:buNone/>
            </a:pPr>
            <a:r>
              <a:rPr b="1" i="1" lang="en-US" sz="2000" u="none">
                <a:solidFill>
                  <a:srgbClr val="FF0000"/>
                </a:solidFill>
                <a:latin typeface="Times"/>
                <a:ea typeface="Times"/>
                <a:cs typeface="Times"/>
                <a:sym typeface="Times"/>
              </a:rPr>
              <a:t>Figure 8.16:  </a:t>
            </a:r>
            <a:r>
              <a:rPr b="1" i="1" lang="en-US" sz="2000" u="none">
                <a:solidFill>
                  <a:schemeClr val="dk1"/>
                </a:solidFill>
                <a:latin typeface="Times"/>
                <a:ea typeface="Times"/>
                <a:cs typeface="Times"/>
                <a:sym typeface="Times"/>
              </a:rPr>
              <a:t>Delay in a virtual-circuit network</a:t>
            </a:r>
            <a:endParaRPr/>
          </a:p>
        </p:txBody>
      </p:sp>
      <p:pic>
        <p:nvPicPr>
          <p:cNvPr id="432" name="Google Shape;432;p46"/>
          <p:cNvPicPr preferRelativeResize="0"/>
          <p:nvPr/>
        </p:nvPicPr>
        <p:blipFill rotWithShape="1">
          <a:blip r:embed="rId3">
            <a:alphaModFix/>
          </a:blip>
          <a:srcRect b="0" l="0" r="0" t="0"/>
          <a:stretch/>
        </p:blipFill>
        <p:spPr>
          <a:xfrm>
            <a:off x="1409700" y="1295400"/>
            <a:ext cx="6286500" cy="4244975"/>
          </a:xfrm>
          <a:prstGeom prst="rect">
            <a:avLst/>
          </a:prstGeom>
          <a:noFill/>
          <a:ln>
            <a:noFill/>
          </a:ln>
        </p:spPr>
      </p:pic>
      <p:pic>
        <p:nvPicPr>
          <p:cNvPr id="433" name="Google Shape;433;p46"/>
          <p:cNvPicPr preferRelativeResize="0"/>
          <p:nvPr/>
        </p:nvPicPr>
        <p:blipFill rotWithShape="1">
          <a:blip r:embed="rId4">
            <a:alphaModFix/>
          </a:blip>
          <a:srcRect b="0" l="0" r="0" t="0"/>
          <a:stretch/>
        </p:blipFill>
        <p:spPr>
          <a:xfrm>
            <a:off x="1636712" y="2928937"/>
            <a:ext cx="1905000" cy="528637"/>
          </a:xfrm>
          <a:prstGeom prst="rect">
            <a:avLst/>
          </a:prstGeom>
          <a:noFill/>
          <a:ln>
            <a:noFill/>
          </a:ln>
        </p:spPr>
      </p:pic>
      <p:pic>
        <p:nvPicPr>
          <p:cNvPr id="434" name="Google Shape;434;p46"/>
          <p:cNvPicPr preferRelativeResize="0"/>
          <p:nvPr/>
        </p:nvPicPr>
        <p:blipFill rotWithShape="1">
          <a:blip r:embed="rId4">
            <a:alphaModFix/>
          </a:blip>
          <a:srcRect b="0" l="0" r="0" t="0"/>
          <a:stretch/>
        </p:blipFill>
        <p:spPr>
          <a:xfrm>
            <a:off x="3541712" y="3482975"/>
            <a:ext cx="1905000" cy="528637"/>
          </a:xfrm>
          <a:prstGeom prst="rect">
            <a:avLst/>
          </a:prstGeom>
          <a:noFill/>
          <a:ln>
            <a:noFill/>
          </a:ln>
        </p:spPr>
      </p:pic>
      <p:pic>
        <p:nvPicPr>
          <p:cNvPr id="435" name="Google Shape;435;p46"/>
          <p:cNvPicPr preferRelativeResize="0"/>
          <p:nvPr/>
        </p:nvPicPr>
        <p:blipFill rotWithShape="1">
          <a:blip r:embed="rId4">
            <a:alphaModFix/>
          </a:blip>
          <a:srcRect b="0" l="0" r="0" t="0"/>
          <a:stretch/>
        </p:blipFill>
        <p:spPr>
          <a:xfrm>
            <a:off x="5454650" y="4016375"/>
            <a:ext cx="1905000" cy="528637"/>
          </a:xfrm>
          <a:prstGeom prst="rect">
            <a:avLst/>
          </a:prstGeom>
          <a:noFill/>
          <a:ln>
            <a:noFill/>
          </a:ln>
        </p:spPr>
      </p:pic>
      <p:pic>
        <p:nvPicPr>
          <p:cNvPr id="436" name="Google Shape;436;p46"/>
          <p:cNvPicPr preferRelativeResize="0"/>
          <p:nvPr/>
        </p:nvPicPr>
        <p:blipFill rotWithShape="1">
          <a:blip r:embed="rId5">
            <a:alphaModFix/>
          </a:blip>
          <a:srcRect b="0" l="0" r="0" t="0"/>
          <a:stretch/>
        </p:blipFill>
        <p:spPr>
          <a:xfrm>
            <a:off x="1635125" y="2119312"/>
            <a:ext cx="5724525" cy="373062"/>
          </a:xfrm>
          <a:prstGeom prst="rect">
            <a:avLst/>
          </a:prstGeom>
          <a:noFill/>
          <a:ln>
            <a:noFill/>
          </a:ln>
        </p:spPr>
      </p:pic>
      <p:pic>
        <p:nvPicPr>
          <p:cNvPr id="437" name="Google Shape;437;p46"/>
          <p:cNvPicPr preferRelativeResize="0"/>
          <p:nvPr/>
        </p:nvPicPr>
        <p:blipFill rotWithShape="1">
          <a:blip r:embed="rId6">
            <a:alphaModFix/>
          </a:blip>
          <a:srcRect b="0" l="0" r="0" t="0"/>
          <a:stretch/>
        </p:blipFill>
        <p:spPr>
          <a:xfrm>
            <a:off x="1635125" y="2500312"/>
            <a:ext cx="5729287" cy="373062"/>
          </a:xfrm>
          <a:prstGeom prst="rect">
            <a:avLst/>
          </a:prstGeom>
          <a:noFill/>
          <a:ln>
            <a:noFill/>
          </a:ln>
        </p:spPr>
      </p:pic>
      <p:pic>
        <p:nvPicPr>
          <p:cNvPr id="438" name="Google Shape;438;p46"/>
          <p:cNvPicPr preferRelativeResize="0"/>
          <p:nvPr/>
        </p:nvPicPr>
        <p:blipFill rotWithShape="1">
          <a:blip r:embed="rId6">
            <a:alphaModFix/>
          </a:blip>
          <a:srcRect b="0" l="0" r="0" t="0"/>
          <a:stretch/>
        </p:blipFill>
        <p:spPr>
          <a:xfrm>
            <a:off x="1635125" y="4568825"/>
            <a:ext cx="5729287" cy="373062"/>
          </a:xfrm>
          <a:prstGeom prst="rect">
            <a:avLst/>
          </a:prstGeom>
          <a:noFill/>
          <a:ln>
            <a:noFill/>
          </a:ln>
        </p:spPr>
      </p:pic>
      <p:pic>
        <p:nvPicPr>
          <p:cNvPr id="439" name="Google Shape;439;p46"/>
          <p:cNvPicPr preferRelativeResize="0"/>
          <p:nvPr/>
        </p:nvPicPr>
        <p:blipFill rotWithShape="1">
          <a:blip r:embed="rId7">
            <a:alphaModFix/>
          </a:blip>
          <a:srcRect b="0" l="0" r="0" t="0"/>
          <a:stretch/>
        </p:blipFill>
        <p:spPr>
          <a:xfrm>
            <a:off x="1074737" y="2111375"/>
            <a:ext cx="411162" cy="762000"/>
          </a:xfrm>
          <a:prstGeom prst="rect">
            <a:avLst/>
          </a:prstGeom>
          <a:noFill/>
          <a:ln>
            <a:noFill/>
          </a:ln>
        </p:spPr>
      </p:pic>
      <p:pic>
        <p:nvPicPr>
          <p:cNvPr id="440" name="Google Shape;440;p46"/>
          <p:cNvPicPr preferRelativeResize="0"/>
          <p:nvPr/>
        </p:nvPicPr>
        <p:blipFill rotWithShape="1">
          <a:blip r:embed="rId8">
            <a:alphaModFix/>
          </a:blip>
          <a:srcRect b="0" l="0" r="0" t="0"/>
          <a:stretch/>
        </p:blipFill>
        <p:spPr>
          <a:xfrm>
            <a:off x="1168400" y="4321175"/>
            <a:ext cx="411162" cy="877887"/>
          </a:xfrm>
          <a:prstGeom prst="rect">
            <a:avLst/>
          </a:prstGeom>
          <a:noFill/>
          <a:ln>
            <a:noFill/>
          </a:ln>
        </p:spPr>
      </p:pic>
      <p:pic>
        <p:nvPicPr>
          <p:cNvPr id="441" name="Google Shape;441;p46"/>
          <p:cNvPicPr preferRelativeResize="0"/>
          <p:nvPr/>
        </p:nvPicPr>
        <p:blipFill rotWithShape="1">
          <a:blip r:embed="rId9">
            <a:alphaModFix/>
          </a:blip>
          <a:srcRect b="0" l="0" r="0" t="0"/>
          <a:stretch/>
        </p:blipFill>
        <p:spPr>
          <a:xfrm>
            <a:off x="581025" y="2095500"/>
            <a:ext cx="412750" cy="2846387"/>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3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6"/>
                                        </p:tgtEl>
                                        <p:attrNameLst>
                                          <p:attrName>style.visibility</p:attrName>
                                        </p:attrNameLst>
                                      </p:cBhvr>
                                      <p:to>
                                        <p:strVal val="visible"/>
                                      </p:to>
                                    </p:set>
                                    <p:animEffect filter="fade" transition="in">
                                      <p:cBhvr>
                                        <p:cTn dur="2000"/>
                                        <p:tgtEl>
                                          <p:spTgt spid="43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7"/>
                                        </p:tgtEl>
                                        <p:attrNameLst>
                                          <p:attrName>style.visibility</p:attrName>
                                        </p:attrNameLst>
                                      </p:cBhvr>
                                      <p:to>
                                        <p:strVal val="visible"/>
                                      </p:to>
                                    </p:set>
                                    <p:animEffect filter="fade" transition="in">
                                      <p:cBhvr>
                                        <p:cTn dur="2000"/>
                                        <p:tgtEl>
                                          <p:spTgt spid="43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3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3"/>
                                        </p:tgtEl>
                                        <p:attrNameLst>
                                          <p:attrName>style.visibility</p:attrName>
                                        </p:attrNameLst>
                                      </p:cBhvr>
                                      <p:to>
                                        <p:strVal val="visible"/>
                                      </p:to>
                                    </p:set>
                                    <p:animEffect filter="fade" transition="in">
                                      <p:cBhvr>
                                        <p:cTn dur="2000"/>
                                        <p:tgtEl>
                                          <p:spTgt spid="43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4"/>
                                        </p:tgtEl>
                                        <p:attrNameLst>
                                          <p:attrName>style.visibility</p:attrName>
                                        </p:attrNameLst>
                                      </p:cBhvr>
                                      <p:to>
                                        <p:strVal val="visible"/>
                                      </p:to>
                                    </p:set>
                                    <p:animEffect filter="fade" transition="in">
                                      <p:cBhvr>
                                        <p:cTn dur="2000"/>
                                        <p:tgtEl>
                                          <p:spTgt spid="43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5"/>
                                        </p:tgtEl>
                                        <p:attrNameLst>
                                          <p:attrName>style.visibility</p:attrName>
                                        </p:attrNameLst>
                                      </p:cBhvr>
                                      <p:to>
                                        <p:strVal val="visible"/>
                                      </p:to>
                                    </p:set>
                                    <p:animEffect filter="fade" transition="in">
                                      <p:cBhvr>
                                        <p:cTn dur="2000"/>
                                        <p:tgtEl>
                                          <p:spTgt spid="43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8"/>
                                        </p:tgtEl>
                                        <p:attrNameLst>
                                          <p:attrName>style.visibility</p:attrName>
                                        </p:attrNameLst>
                                      </p:cBhvr>
                                      <p:to>
                                        <p:strVal val="visible"/>
                                      </p:to>
                                    </p:set>
                                    <p:animEffect filter="fade" transition="in">
                                      <p:cBhvr>
                                        <p:cTn dur="2250"/>
                                        <p:tgtEl>
                                          <p:spTgt spid="43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6" name="Shape 446"/>
        <p:cNvGrpSpPr/>
        <p:nvPr/>
      </p:nvGrpSpPr>
      <p:grpSpPr>
        <a:xfrm>
          <a:off x="0" y="0"/>
          <a:ext cx="0" cy="0"/>
          <a:chOff x="0" y="0"/>
          <a:chExt cx="0" cy="0"/>
        </a:xfrm>
      </p:grpSpPr>
      <p:sp>
        <p:nvSpPr>
          <p:cNvPr id="447" name="Google Shape;447;p47"/>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8.</a:t>
            </a:r>
            <a:fld id="{00000000-1234-1234-1234-123412341234}" type="slidenum">
              <a:rPr b="1" i="0" lang="en-US" sz="1200" u="none">
                <a:solidFill>
                  <a:schemeClr val="dk1"/>
                </a:solidFill>
                <a:latin typeface="Arial"/>
                <a:ea typeface="Arial"/>
                <a:cs typeface="Arial"/>
                <a:sym typeface="Arial"/>
              </a:rPr>
              <a:t>‹#›</a:t>
            </a:fld>
            <a:endParaRPr/>
          </a:p>
        </p:txBody>
      </p:sp>
      <p:sp>
        <p:nvSpPr>
          <p:cNvPr id="448" name="Google Shape;448;p47"/>
          <p:cNvSpPr txBox="1"/>
          <p:nvPr/>
        </p:nvSpPr>
        <p:spPr>
          <a:xfrm>
            <a:off x="0" y="0"/>
            <a:ext cx="9144000" cy="1371600"/>
          </a:xfrm>
          <a:prstGeom prst="rect">
            <a:avLst/>
          </a:prstGeom>
          <a:solidFill>
            <a:srgbClr val="33CC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449" name="Google Shape;449;p47"/>
          <p:cNvSpPr txBox="1"/>
          <p:nvPr/>
        </p:nvSpPr>
        <p:spPr>
          <a:xfrm>
            <a:off x="228600" y="406400"/>
            <a:ext cx="6372225" cy="1066800"/>
          </a:xfrm>
          <a:prstGeom prst="rect">
            <a:avLst/>
          </a:prstGeom>
          <a:noFill/>
          <a:ln>
            <a:noFill/>
          </a:ln>
        </p:spPr>
        <p:txBody>
          <a:bodyPr anchorCtr="0" anchor="t" bIns="45700" lIns="91425" spcFirstLastPara="1" rIns="91425" wrap="square" tIns="45700">
            <a:spAutoFit/>
          </a:bodyPr>
          <a:lstStyle/>
          <a:p>
            <a:pPr indent="0" lvl="2" marL="0" marR="0" rtl="0" algn="l">
              <a:lnSpc>
                <a:spcPct val="100000"/>
              </a:lnSpc>
              <a:spcBef>
                <a:spcPts val="0"/>
              </a:spcBef>
              <a:spcAft>
                <a:spcPts val="0"/>
              </a:spcAft>
              <a:buClr>
                <a:schemeClr val="dk1"/>
              </a:buClr>
              <a:buSzPts val="3200"/>
              <a:buFont typeface="Times"/>
              <a:buNone/>
            </a:pPr>
            <a:r>
              <a:rPr b="1" i="0" lang="en-US" sz="3200" u="none" cap="none" strike="noStrike">
                <a:solidFill>
                  <a:schemeClr val="dk1"/>
                </a:solidFill>
                <a:latin typeface="Times"/>
                <a:ea typeface="Times"/>
                <a:cs typeface="Times"/>
                <a:sym typeface="Times"/>
              </a:rPr>
              <a:t>8-4   STRUCTURE OF A SWITCH</a:t>
            </a:r>
            <a:endParaRPr/>
          </a:p>
          <a:p>
            <a:pPr indent="0" lvl="0" marL="0" marR="0" rtl="0" algn="l">
              <a:lnSpc>
                <a:spcPct val="100000"/>
              </a:lnSpc>
              <a:spcBef>
                <a:spcPts val="0"/>
              </a:spcBef>
              <a:spcAft>
                <a:spcPts val="0"/>
              </a:spcAft>
              <a:buNone/>
            </a:pPr>
            <a:r>
              <a:t/>
            </a:r>
            <a:endParaRPr b="1" i="0" sz="3200" u="none" cap="none" strike="noStrike">
              <a:solidFill>
                <a:schemeClr val="dk1"/>
              </a:solidFill>
              <a:latin typeface="Times"/>
              <a:ea typeface="Times"/>
              <a:cs typeface="Times"/>
              <a:sym typeface="Times"/>
            </a:endParaRPr>
          </a:p>
        </p:txBody>
      </p:sp>
      <p:sp>
        <p:nvSpPr>
          <p:cNvPr id="450" name="Google Shape;450;p47"/>
          <p:cNvSpPr txBox="1"/>
          <p:nvPr/>
        </p:nvSpPr>
        <p:spPr>
          <a:xfrm>
            <a:off x="8229600" y="6400800"/>
            <a:ext cx="184150" cy="36671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451" name="Google Shape;451;p47"/>
          <p:cNvSpPr txBox="1"/>
          <p:nvPr/>
        </p:nvSpPr>
        <p:spPr>
          <a:xfrm>
            <a:off x="228600" y="1658937"/>
            <a:ext cx="8229600" cy="2041525"/>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chemeClr val="dk1"/>
              </a:buClr>
              <a:buSzPts val="3200"/>
              <a:buFont typeface="Times"/>
              <a:buNone/>
            </a:pPr>
            <a:r>
              <a:rPr b="1" i="1" lang="en-US" sz="3200" u="none">
                <a:solidFill>
                  <a:schemeClr val="dk1"/>
                </a:solidFill>
                <a:latin typeface="Times"/>
                <a:ea typeface="Times"/>
                <a:cs typeface="Times"/>
                <a:sym typeface="Times"/>
              </a:rPr>
              <a:t>We use switches in circuit-switched and packet-switched networks. In this section, we discuss the structures of the switches used in each type of network.</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56" name="Shape 456"/>
        <p:cNvGrpSpPr/>
        <p:nvPr/>
      </p:nvGrpSpPr>
      <p:grpSpPr>
        <a:xfrm>
          <a:off x="0" y="0"/>
          <a:ext cx="0" cy="0"/>
          <a:chOff x="0" y="0"/>
          <a:chExt cx="0" cy="0"/>
        </a:xfrm>
      </p:grpSpPr>
      <p:sp>
        <p:nvSpPr>
          <p:cNvPr id="457" name="Google Shape;457;p48"/>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8.</a:t>
            </a:r>
            <a:fld id="{00000000-1234-1234-1234-123412341234}" type="slidenum">
              <a:rPr b="1" i="0" lang="en-US" sz="1200" u="none">
                <a:solidFill>
                  <a:schemeClr val="dk1"/>
                </a:solidFill>
                <a:latin typeface="Arial"/>
                <a:ea typeface="Arial"/>
                <a:cs typeface="Arial"/>
                <a:sym typeface="Arial"/>
              </a:rPr>
              <a:t>‹#›</a:t>
            </a:fld>
            <a:endParaRPr/>
          </a:p>
        </p:txBody>
      </p:sp>
      <p:sp>
        <p:nvSpPr>
          <p:cNvPr id="458" name="Google Shape;458;p48"/>
          <p:cNvSpPr txBox="1"/>
          <p:nvPr/>
        </p:nvSpPr>
        <p:spPr>
          <a:xfrm>
            <a:off x="366712" y="107950"/>
            <a:ext cx="438150" cy="47466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459" name="Google Shape;459;p48"/>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460" name="Google Shape;460;p48"/>
          <p:cNvSpPr txBox="1"/>
          <p:nvPr/>
        </p:nvSpPr>
        <p:spPr>
          <a:xfrm>
            <a:off x="490537" y="530225"/>
            <a:ext cx="422275" cy="47466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461" name="Google Shape;461;p48"/>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462" name="Google Shape;462;p48"/>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463" name="Google Shape;463;p48"/>
          <p:cNvSpPr txBox="1"/>
          <p:nvPr/>
        </p:nvSpPr>
        <p:spPr>
          <a:xfrm>
            <a:off x="711200" y="0"/>
            <a:ext cx="31750" cy="1052512"/>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464" name="Google Shape;464;p48"/>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465" name="Google Shape;465;p48"/>
          <p:cNvSpPr txBox="1"/>
          <p:nvPr/>
        </p:nvSpPr>
        <p:spPr>
          <a:xfrm>
            <a:off x="1143000" y="0"/>
            <a:ext cx="6800850" cy="6413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hlink"/>
              </a:buClr>
              <a:buSzPts val="3600"/>
              <a:buFont typeface="Times New Roman"/>
              <a:buNone/>
            </a:pPr>
            <a:r>
              <a:rPr b="1" i="1" lang="en-US" sz="3600" u="none">
                <a:solidFill>
                  <a:schemeClr val="hlink"/>
                </a:solidFill>
                <a:latin typeface="Times New Roman"/>
                <a:ea typeface="Times New Roman"/>
                <a:cs typeface="Times New Roman"/>
                <a:sym typeface="Times New Roman"/>
              </a:rPr>
              <a:t>8.4.1  Structure of Circuit Switches</a:t>
            </a:r>
            <a:endParaRPr/>
          </a:p>
        </p:txBody>
      </p:sp>
      <p:sp>
        <p:nvSpPr>
          <p:cNvPr id="466" name="Google Shape;466;p48"/>
          <p:cNvSpPr txBox="1"/>
          <p:nvPr/>
        </p:nvSpPr>
        <p:spPr>
          <a:xfrm>
            <a:off x="381000" y="1293812"/>
            <a:ext cx="7924800" cy="1373187"/>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chemeClr val="dk1"/>
              </a:buClr>
              <a:buSzPts val="2800"/>
              <a:buFont typeface="Times New Roman"/>
              <a:buNone/>
            </a:pPr>
            <a:r>
              <a:rPr b="1" i="1" lang="en-US" sz="2800" u="none">
                <a:solidFill>
                  <a:schemeClr val="dk1"/>
                </a:solidFill>
                <a:latin typeface="Times New Roman"/>
                <a:ea typeface="Times New Roman"/>
                <a:cs typeface="Times New Roman"/>
                <a:sym typeface="Times New Roman"/>
              </a:rPr>
              <a:t>Circuit switching today can use either of two technologies: the space-division switch or the time-division switch.</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71" name="Shape 471"/>
        <p:cNvGrpSpPr/>
        <p:nvPr/>
      </p:nvGrpSpPr>
      <p:grpSpPr>
        <a:xfrm>
          <a:off x="0" y="0"/>
          <a:ext cx="0" cy="0"/>
          <a:chOff x="0" y="0"/>
          <a:chExt cx="0" cy="0"/>
        </a:xfrm>
      </p:grpSpPr>
      <p:sp>
        <p:nvSpPr>
          <p:cNvPr id="472" name="Google Shape;472;p49"/>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8.</a:t>
            </a:r>
            <a:fld id="{00000000-1234-1234-1234-123412341234}" type="slidenum">
              <a:rPr b="1" i="0" lang="en-US" sz="1200" u="none">
                <a:solidFill>
                  <a:schemeClr val="dk1"/>
                </a:solidFill>
                <a:latin typeface="Arial"/>
                <a:ea typeface="Arial"/>
                <a:cs typeface="Arial"/>
                <a:sym typeface="Arial"/>
              </a:rPr>
              <a:t>‹#›</a:t>
            </a:fld>
            <a:endParaRPr/>
          </a:p>
        </p:txBody>
      </p:sp>
      <p:sp>
        <p:nvSpPr>
          <p:cNvPr id="473" name="Google Shape;473;p49"/>
          <p:cNvSpPr txBox="1"/>
          <p:nvPr/>
        </p:nvSpPr>
        <p:spPr>
          <a:xfrm>
            <a:off x="152400" y="133350"/>
            <a:ext cx="8153400" cy="400050"/>
          </a:xfrm>
          <a:prstGeom prst="rect">
            <a:avLst/>
          </a:prstGeom>
          <a:solidFill>
            <a:schemeClr val="lt1"/>
          </a:solid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FF0000"/>
              </a:buClr>
              <a:buSzPts val="2000"/>
              <a:buFont typeface="Times"/>
              <a:buNone/>
            </a:pPr>
            <a:r>
              <a:rPr b="1" i="1" lang="en-US" sz="2000" u="none">
                <a:solidFill>
                  <a:srgbClr val="FF0000"/>
                </a:solidFill>
                <a:latin typeface="Times"/>
                <a:ea typeface="Times"/>
                <a:cs typeface="Times"/>
                <a:sym typeface="Times"/>
              </a:rPr>
              <a:t>Figure 8.17:  </a:t>
            </a:r>
            <a:r>
              <a:rPr b="1" i="1" lang="en-US" sz="2000" u="none">
                <a:solidFill>
                  <a:schemeClr val="dk1"/>
                </a:solidFill>
                <a:latin typeface="Times"/>
                <a:ea typeface="Times"/>
                <a:cs typeface="Times"/>
                <a:sym typeface="Times"/>
              </a:rPr>
              <a:t>Crossbar switch with three inputs and four outputs</a:t>
            </a:r>
            <a:endParaRPr/>
          </a:p>
        </p:txBody>
      </p:sp>
      <p:pic>
        <p:nvPicPr>
          <p:cNvPr id="474" name="Google Shape;474;p49"/>
          <p:cNvPicPr preferRelativeResize="0"/>
          <p:nvPr/>
        </p:nvPicPr>
        <p:blipFill rotWithShape="1">
          <a:blip r:embed="rId3">
            <a:alphaModFix/>
          </a:blip>
          <a:srcRect b="0" l="0" r="0" t="0"/>
          <a:stretch/>
        </p:blipFill>
        <p:spPr>
          <a:xfrm>
            <a:off x="706437" y="1751012"/>
            <a:ext cx="7599362" cy="3659187"/>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474"/>
                                        </p:tgtEl>
                                        <p:attrNameLst>
                                          <p:attrName>style.visibility</p:attrName>
                                        </p:attrNameLst>
                                      </p:cBhvr>
                                      <p:to>
                                        <p:strVal val="visible"/>
                                      </p:to>
                                    </p:set>
                                    <p:anim calcmode="lin" valueType="num">
                                      <p:cBhvr additive="base">
                                        <p:cTn dur="500"/>
                                        <p:tgtEl>
                                          <p:spTgt spid="474"/>
                                        </p:tgtEl>
                                        <p:attrNameLst>
                                          <p:attrName>ppt_w</p:attrName>
                                        </p:attrNameLst>
                                      </p:cBhvr>
                                      <p:tavLst>
                                        <p:tav fmla="" tm="0">
                                          <p:val>
                                            <p:strVal val="0"/>
                                          </p:val>
                                        </p:tav>
                                        <p:tav fmla="" tm="100000">
                                          <p:val>
                                            <p:strVal val="#ppt_w"/>
                                          </p:val>
                                        </p:tav>
                                      </p:tavLst>
                                    </p:anim>
                                    <p:anim calcmode="lin" valueType="num">
                                      <p:cBhvr additive="base">
                                        <p:cTn dur="500"/>
                                        <p:tgtEl>
                                          <p:spTgt spid="474"/>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79" name="Shape 479"/>
        <p:cNvGrpSpPr/>
        <p:nvPr/>
      </p:nvGrpSpPr>
      <p:grpSpPr>
        <a:xfrm>
          <a:off x="0" y="0"/>
          <a:ext cx="0" cy="0"/>
          <a:chOff x="0" y="0"/>
          <a:chExt cx="0" cy="0"/>
        </a:xfrm>
      </p:grpSpPr>
      <p:sp>
        <p:nvSpPr>
          <p:cNvPr id="480" name="Google Shape;480;p50"/>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8.</a:t>
            </a:r>
            <a:fld id="{00000000-1234-1234-1234-123412341234}" type="slidenum">
              <a:rPr b="1" i="0" lang="en-US" sz="1200" u="none">
                <a:solidFill>
                  <a:schemeClr val="dk1"/>
                </a:solidFill>
                <a:latin typeface="Arial"/>
                <a:ea typeface="Arial"/>
                <a:cs typeface="Arial"/>
                <a:sym typeface="Arial"/>
              </a:rPr>
              <a:t>‹#›</a:t>
            </a:fld>
            <a:endParaRPr/>
          </a:p>
        </p:txBody>
      </p:sp>
      <p:sp>
        <p:nvSpPr>
          <p:cNvPr id="481" name="Google Shape;481;p50"/>
          <p:cNvSpPr txBox="1"/>
          <p:nvPr/>
        </p:nvSpPr>
        <p:spPr>
          <a:xfrm>
            <a:off x="152400" y="133350"/>
            <a:ext cx="8153400" cy="400050"/>
          </a:xfrm>
          <a:prstGeom prst="rect">
            <a:avLst/>
          </a:prstGeom>
          <a:solidFill>
            <a:schemeClr val="lt1"/>
          </a:solid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FF0000"/>
              </a:buClr>
              <a:buSzPts val="2000"/>
              <a:buFont typeface="Times"/>
              <a:buNone/>
            </a:pPr>
            <a:r>
              <a:rPr b="1" i="1" lang="en-US" sz="2000" u="none">
                <a:solidFill>
                  <a:srgbClr val="FF0000"/>
                </a:solidFill>
                <a:latin typeface="Times"/>
                <a:ea typeface="Times"/>
                <a:cs typeface="Times"/>
                <a:sym typeface="Times"/>
              </a:rPr>
              <a:t>Figure 8.18:  </a:t>
            </a:r>
            <a:r>
              <a:rPr b="1" i="1" lang="en-US" sz="2000" u="none">
                <a:solidFill>
                  <a:schemeClr val="dk1"/>
                </a:solidFill>
                <a:latin typeface="Times"/>
                <a:ea typeface="Times"/>
                <a:cs typeface="Times"/>
                <a:sym typeface="Times"/>
              </a:rPr>
              <a:t>Multistage switch</a:t>
            </a:r>
            <a:endParaRPr/>
          </a:p>
        </p:txBody>
      </p:sp>
      <p:pic>
        <p:nvPicPr>
          <p:cNvPr id="482" name="Google Shape;482;p50"/>
          <p:cNvPicPr preferRelativeResize="0"/>
          <p:nvPr/>
        </p:nvPicPr>
        <p:blipFill rotWithShape="1">
          <a:blip r:embed="rId3">
            <a:alphaModFix/>
          </a:blip>
          <a:srcRect b="0" l="0" r="0" t="0"/>
          <a:stretch/>
        </p:blipFill>
        <p:spPr>
          <a:xfrm>
            <a:off x="152400" y="1905000"/>
            <a:ext cx="8834437" cy="34321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482"/>
                                        </p:tgtEl>
                                        <p:attrNameLst>
                                          <p:attrName>style.visibility</p:attrName>
                                        </p:attrNameLst>
                                      </p:cBhvr>
                                      <p:to>
                                        <p:strVal val="visible"/>
                                      </p:to>
                                    </p:set>
                                    <p:anim calcmode="lin" valueType="num">
                                      <p:cBhvr additive="base">
                                        <p:cTn dur="500"/>
                                        <p:tgtEl>
                                          <p:spTgt spid="482"/>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87" name="Shape 487"/>
        <p:cNvGrpSpPr/>
        <p:nvPr/>
      </p:nvGrpSpPr>
      <p:grpSpPr>
        <a:xfrm>
          <a:off x="0" y="0"/>
          <a:ext cx="0" cy="0"/>
          <a:chOff x="0" y="0"/>
          <a:chExt cx="0" cy="0"/>
        </a:xfrm>
      </p:grpSpPr>
      <p:sp>
        <p:nvSpPr>
          <p:cNvPr id="488" name="Google Shape;488;p51"/>
          <p:cNvSpPr txBox="1"/>
          <p:nvPr/>
        </p:nvSpPr>
        <p:spPr>
          <a:xfrm>
            <a:off x="76200" y="696912"/>
            <a:ext cx="8839200" cy="5643562"/>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chemeClr val="dk1"/>
              </a:buClr>
              <a:buSzPts val="2800"/>
              <a:buFont typeface="Times New Roman"/>
              <a:buNone/>
            </a:pPr>
            <a:r>
              <a:rPr b="0" i="0" lang="en-US" sz="2800" u="none">
                <a:solidFill>
                  <a:schemeClr val="dk1"/>
                </a:solidFill>
                <a:latin typeface="Times New Roman"/>
                <a:ea typeface="Times New Roman"/>
                <a:cs typeface="Times New Roman"/>
                <a:sym typeface="Times New Roman"/>
              </a:rPr>
              <a:t>Design a three-stage, 200 × 200 switch (</a:t>
            </a:r>
            <a:r>
              <a:rPr b="0" i="1" lang="en-US" sz="2800" u="none">
                <a:solidFill>
                  <a:schemeClr val="dk1"/>
                </a:solidFill>
                <a:latin typeface="Times New Roman"/>
                <a:ea typeface="Times New Roman"/>
                <a:cs typeface="Times New Roman"/>
                <a:sym typeface="Times New Roman"/>
              </a:rPr>
              <a:t>N</a:t>
            </a:r>
            <a:r>
              <a:rPr b="0" i="0" lang="en-US" sz="2800" u="none">
                <a:solidFill>
                  <a:schemeClr val="dk1"/>
                </a:solidFill>
                <a:latin typeface="Times New Roman"/>
                <a:ea typeface="Times New Roman"/>
                <a:cs typeface="Times New Roman"/>
                <a:sym typeface="Times New Roman"/>
              </a:rPr>
              <a:t> = 200) with </a:t>
            </a:r>
            <a:r>
              <a:rPr b="0" i="1" lang="en-US" sz="2800" u="none">
                <a:solidFill>
                  <a:schemeClr val="dk1"/>
                </a:solidFill>
                <a:latin typeface="Times New Roman"/>
                <a:ea typeface="Times New Roman"/>
                <a:cs typeface="Times New Roman"/>
                <a:sym typeface="Times New Roman"/>
              </a:rPr>
              <a:t>k</a:t>
            </a:r>
            <a:r>
              <a:rPr b="0" i="0" lang="en-US" sz="2800" u="none">
                <a:solidFill>
                  <a:schemeClr val="dk1"/>
                </a:solidFill>
                <a:latin typeface="Times New Roman"/>
                <a:ea typeface="Times New Roman"/>
                <a:cs typeface="Times New Roman"/>
                <a:sym typeface="Times New Roman"/>
              </a:rPr>
              <a:t> = 4 and </a:t>
            </a:r>
            <a:r>
              <a:rPr b="0" i="1" lang="en-US" sz="2800" u="none">
                <a:solidFill>
                  <a:schemeClr val="dk1"/>
                </a:solidFill>
                <a:latin typeface="Times New Roman"/>
                <a:ea typeface="Times New Roman"/>
                <a:cs typeface="Times New Roman"/>
                <a:sym typeface="Times New Roman"/>
              </a:rPr>
              <a:t>n</a:t>
            </a:r>
            <a:r>
              <a:rPr b="0" i="0" lang="en-US" sz="2800" u="none">
                <a:solidFill>
                  <a:schemeClr val="dk1"/>
                </a:solidFill>
                <a:latin typeface="Times New Roman"/>
                <a:ea typeface="Times New Roman"/>
                <a:cs typeface="Times New Roman"/>
                <a:sym typeface="Times New Roman"/>
              </a:rPr>
              <a:t> = 20.</a:t>
            </a:r>
            <a:endParaRPr/>
          </a:p>
          <a:p>
            <a:pPr indent="0" lvl="0" marL="0" marR="0" rtl="0" algn="just">
              <a:lnSpc>
                <a:spcPct val="100000"/>
              </a:lnSpc>
              <a:spcBef>
                <a:spcPts val="0"/>
              </a:spcBef>
              <a:spcAft>
                <a:spcPts val="0"/>
              </a:spcAft>
              <a:buClr>
                <a:schemeClr val="dk1"/>
              </a:buClr>
              <a:buSzPts val="2800"/>
              <a:buFont typeface="Arial"/>
              <a:buNone/>
            </a:pPr>
            <a:r>
              <a:t/>
            </a:r>
            <a:endParaRPr b="0" i="0" sz="2800" u="none">
              <a:solidFill>
                <a:schemeClr val="dk1"/>
              </a:solidFill>
              <a:latin typeface="Times New Roman"/>
              <a:ea typeface="Times New Roman"/>
              <a:cs typeface="Times New Roman"/>
              <a:sym typeface="Times New Roman"/>
            </a:endParaRPr>
          </a:p>
          <a:p>
            <a:pPr indent="0" lvl="0" marL="0" marR="0" rtl="0" algn="just">
              <a:lnSpc>
                <a:spcPct val="100000"/>
              </a:lnSpc>
              <a:spcBef>
                <a:spcPts val="0"/>
              </a:spcBef>
              <a:spcAft>
                <a:spcPts val="0"/>
              </a:spcAft>
              <a:buClr>
                <a:srgbClr val="FF0000"/>
              </a:buClr>
              <a:buSzPts val="2800"/>
              <a:buFont typeface="Times New Roman"/>
              <a:buNone/>
            </a:pPr>
            <a:r>
              <a:rPr b="1" i="0" lang="en-US" sz="2800" u="none">
                <a:solidFill>
                  <a:srgbClr val="FF0000"/>
                </a:solidFill>
                <a:latin typeface="Times New Roman"/>
                <a:ea typeface="Times New Roman"/>
                <a:cs typeface="Times New Roman"/>
                <a:sym typeface="Times New Roman"/>
              </a:rPr>
              <a:t>Solution</a:t>
            </a:r>
            <a:endParaRPr/>
          </a:p>
          <a:p>
            <a:pPr indent="0" lvl="0" marL="0" marR="0" rtl="0" algn="just">
              <a:lnSpc>
                <a:spcPct val="100000"/>
              </a:lnSpc>
              <a:spcBef>
                <a:spcPts val="0"/>
              </a:spcBef>
              <a:spcAft>
                <a:spcPts val="0"/>
              </a:spcAft>
              <a:buClr>
                <a:schemeClr val="dk1"/>
              </a:buClr>
              <a:buSzPts val="2800"/>
              <a:buFont typeface="Times New Roman"/>
              <a:buNone/>
            </a:pPr>
            <a:r>
              <a:rPr b="0" i="0" lang="en-US" sz="2800" u="none">
                <a:solidFill>
                  <a:schemeClr val="dk1"/>
                </a:solidFill>
                <a:latin typeface="Times New Roman"/>
                <a:ea typeface="Times New Roman"/>
                <a:cs typeface="Times New Roman"/>
                <a:sym typeface="Times New Roman"/>
              </a:rPr>
              <a:t>In the first stage we have </a:t>
            </a:r>
            <a:r>
              <a:rPr b="0" i="1" lang="en-US" sz="2800" u="none">
                <a:solidFill>
                  <a:schemeClr val="dk1"/>
                </a:solidFill>
                <a:latin typeface="Times New Roman"/>
                <a:ea typeface="Times New Roman"/>
                <a:cs typeface="Times New Roman"/>
                <a:sym typeface="Times New Roman"/>
              </a:rPr>
              <a:t>N</a:t>
            </a:r>
            <a:r>
              <a:rPr b="0" i="0" lang="en-US" sz="2800" u="none">
                <a:solidFill>
                  <a:schemeClr val="dk1"/>
                </a:solidFill>
                <a:latin typeface="Times New Roman"/>
                <a:ea typeface="Times New Roman"/>
                <a:cs typeface="Times New Roman"/>
                <a:sym typeface="Times New Roman"/>
              </a:rPr>
              <a:t>/</a:t>
            </a:r>
            <a:r>
              <a:rPr b="0" i="1" lang="en-US" sz="2800" u="none">
                <a:solidFill>
                  <a:schemeClr val="dk1"/>
                </a:solidFill>
                <a:latin typeface="Times New Roman"/>
                <a:ea typeface="Times New Roman"/>
                <a:cs typeface="Times New Roman"/>
                <a:sym typeface="Times New Roman"/>
              </a:rPr>
              <a:t>n</a:t>
            </a:r>
            <a:r>
              <a:rPr b="0" i="0" lang="en-US" sz="2800" u="none">
                <a:solidFill>
                  <a:schemeClr val="dk1"/>
                </a:solidFill>
                <a:latin typeface="Times New Roman"/>
                <a:ea typeface="Times New Roman"/>
                <a:cs typeface="Times New Roman"/>
                <a:sym typeface="Times New Roman"/>
              </a:rPr>
              <a:t> or 10 crossbars, each of size 20 × 4. In the second stage, we have 4 crossbars, each of size 10 × 10. In the third stage, we have 10 crossbars, each of size 4 × 20. The total number of crosspoints is </a:t>
            </a:r>
            <a:br>
              <a:rPr b="0" i="0" lang="en-US" sz="2800" u="none">
                <a:solidFill>
                  <a:schemeClr val="dk1"/>
                </a:solidFill>
                <a:latin typeface="Times New Roman"/>
                <a:ea typeface="Times New Roman"/>
                <a:cs typeface="Times New Roman"/>
                <a:sym typeface="Times New Roman"/>
              </a:rPr>
            </a:br>
            <a:r>
              <a:rPr b="0" i="0" lang="en-US" sz="2800" u="none">
                <a:solidFill>
                  <a:schemeClr val="dk1"/>
                </a:solidFill>
                <a:latin typeface="Times New Roman"/>
                <a:ea typeface="Times New Roman"/>
                <a:cs typeface="Times New Roman"/>
                <a:sym typeface="Times New Roman"/>
              </a:rPr>
              <a:t>                           </a:t>
            </a:r>
            <a:br>
              <a:rPr b="0" i="0" lang="en-US" sz="2800" u="none">
                <a:solidFill>
                  <a:schemeClr val="dk1"/>
                </a:solidFill>
                <a:latin typeface="Times New Roman"/>
                <a:ea typeface="Times New Roman"/>
                <a:cs typeface="Times New Roman"/>
                <a:sym typeface="Times New Roman"/>
              </a:rPr>
            </a:br>
            <a:r>
              <a:rPr b="0" i="0" lang="en-US" sz="2800" u="none">
                <a:solidFill>
                  <a:schemeClr val="dk1"/>
                </a:solidFill>
                <a:latin typeface="Times New Roman"/>
                <a:ea typeface="Times New Roman"/>
                <a:cs typeface="Times New Roman"/>
                <a:sym typeface="Times New Roman"/>
              </a:rPr>
              <a:t>                                  2</a:t>
            </a:r>
            <a:r>
              <a:rPr b="0" i="1" lang="en-US" sz="2800" u="none">
                <a:solidFill>
                  <a:schemeClr val="dk1"/>
                </a:solidFill>
                <a:latin typeface="Times New Roman"/>
                <a:ea typeface="Times New Roman"/>
                <a:cs typeface="Times New Roman"/>
                <a:sym typeface="Times New Roman"/>
              </a:rPr>
              <a:t>kN</a:t>
            </a:r>
            <a:r>
              <a:rPr b="0" i="0" lang="en-US" sz="2800" u="none">
                <a:solidFill>
                  <a:schemeClr val="dk1"/>
                </a:solidFill>
                <a:latin typeface="Times New Roman"/>
                <a:ea typeface="Times New Roman"/>
                <a:cs typeface="Times New Roman"/>
                <a:sym typeface="Times New Roman"/>
              </a:rPr>
              <a:t> + </a:t>
            </a:r>
            <a:r>
              <a:rPr b="0" i="1" lang="en-US" sz="2800" u="none">
                <a:solidFill>
                  <a:schemeClr val="dk1"/>
                </a:solidFill>
                <a:latin typeface="Times New Roman"/>
                <a:ea typeface="Times New Roman"/>
                <a:cs typeface="Times New Roman"/>
                <a:sym typeface="Times New Roman"/>
              </a:rPr>
              <a:t>k</a:t>
            </a:r>
            <a:r>
              <a:rPr b="0" i="0" lang="en-US" sz="2800" u="none">
                <a:solidFill>
                  <a:schemeClr val="dk1"/>
                </a:solidFill>
                <a:latin typeface="Times New Roman"/>
                <a:ea typeface="Times New Roman"/>
                <a:cs typeface="Times New Roman"/>
                <a:sym typeface="Times New Roman"/>
              </a:rPr>
              <a:t>(</a:t>
            </a:r>
            <a:r>
              <a:rPr b="0" i="1" lang="en-US" sz="2800" u="none">
                <a:solidFill>
                  <a:schemeClr val="dk1"/>
                </a:solidFill>
                <a:latin typeface="Times New Roman"/>
                <a:ea typeface="Times New Roman"/>
                <a:cs typeface="Times New Roman"/>
                <a:sym typeface="Times New Roman"/>
              </a:rPr>
              <a:t>N/n</a:t>
            </a:r>
            <a:r>
              <a:rPr b="0" i="0" lang="en-US" sz="2800" u="none">
                <a:solidFill>
                  <a:schemeClr val="dk1"/>
                </a:solidFill>
                <a:latin typeface="Times New Roman"/>
                <a:ea typeface="Times New Roman"/>
                <a:cs typeface="Times New Roman"/>
                <a:sym typeface="Times New Roman"/>
              </a:rPr>
              <a:t>)2, or 2000 </a:t>
            </a:r>
            <a:endParaRPr/>
          </a:p>
          <a:p>
            <a:pPr indent="0" lvl="0" marL="0" marR="0" rtl="0" algn="just">
              <a:lnSpc>
                <a:spcPct val="100000"/>
              </a:lnSpc>
              <a:spcBef>
                <a:spcPts val="0"/>
              </a:spcBef>
              <a:spcAft>
                <a:spcPts val="0"/>
              </a:spcAft>
              <a:buClr>
                <a:schemeClr val="dk1"/>
              </a:buClr>
              <a:buSzPts val="2800"/>
              <a:buFont typeface="Times New Roman"/>
              <a:buNone/>
            </a:pPr>
            <a:br>
              <a:rPr b="0" i="0" lang="en-US" sz="2800" u="none">
                <a:solidFill>
                  <a:schemeClr val="dk1"/>
                </a:solidFill>
                <a:latin typeface="Times New Roman"/>
                <a:ea typeface="Times New Roman"/>
                <a:cs typeface="Times New Roman"/>
                <a:sym typeface="Times New Roman"/>
              </a:rPr>
            </a:br>
            <a:r>
              <a:rPr b="0" i="0" lang="en-US" sz="2800" u="none">
                <a:solidFill>
                  <a:schemeClr val="dk1"/>
                </a:solidFill>
                <a:latin typeface="Times New Roman"/>
                <a:ea typeface="Times New Roman"/>
                <a:cs typeface="Times New Roman"/>
                <a:sym typeface="Times New Roman"/>
              </a:rPr>
              <a:t>crosspoints. This is 5 percent of the number of crosspoints in a single-stage switch (200 × 200 = 40,000).</a:t>
            </a:r>
            <a:endParaRPr/>
          </a:p>
        </p:txBody>
      </p:sp>
      <p:grpSp>
        <p:nvGrpSpPr>
          <p:cNvPr id="489" name="Google Shape;489;p51"/>
          <p:cNvGrpSpPr/>
          <p:nvPr/>
        </p:nvGrpSpPr>
        <p:grpSpPr>
          <a:xfrm>
            <a:off x="0" y="0"/>
            <a:ext cx="9144000" cy="609600"/>
            <a:chOff x="0" y="2448"/>
            <a:chExt cx="5760" cy="384"/>
          </a:xfrm>
        </p:grpSpPr>
        <p:sp>
          <p:nvSpPr>
            <p:cNvPr id="490" name="Google Shape;490;p51"/>
            <p:cNvSpPr txBox="1"/>
            <p:nvPr/>
          </p:nvSpPr>
          <p:spPr>
            <a:xfrm>
              <a:off x="0" y="2448"/>
              <a:ext cx="5760" cy="384"/>
            </a:xfrm>
            <a:prstGeom prst="rect">
              <a:avLst/>
            </a:prstGeom>
            <a:solidFill>
              <a:srgbClr val="2CB843"/>
            </a:solidFill>
            <a:ln cap="flat" cmpd="sng" w="9525">
              <a:solidFill>
                <a:srgbClr val="00CC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491" name="Google Shape;491;p51"/>
            <p:cNvSpPr txBox="1"/>
            <p:nvPr/>
          </p:nvSpPr>
          <p:spPr>
            <a:xfrm>
              <a:off x="0" y="2448"/>
              <a:ext cx="1703" cy="371"/>
            </a:xfrm>
            <a:prstGeom prst="rect">
              <a:avLst/>
            </a:prstGeom>
            <a:solidFill>
              <a:srgbClr val="2CB843"/>
            </a:solidFill>
            <a:ln cap="flat" cmpd="sng" w="9525">
              <a:solidFill>
                <a:srgbClr val="00CC00"/>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3200"/>
                <a:buFont typeface="Tahoma"/>
                <a:buNone/>
              </a:pPr>
              <a:r>
                <a:rPr b="1" i="1" lang="en-US" sz="3200" u="none">
                  <a:solidFill>
                    <a:schemeClr val="lt1"/>
                  </a:solidFill>
                  <a:latin typeface="Tahoma"/>
                  <a:ea typeface="Tahoma"/>
                  <a:cs typeface="Tahoma"/>
                  <a:sym typeface="Tahoma"/>
                </a:rPr>
                <a:t>Example 8.3</a:t>
              </a:r>
              <a:endParaRPr/>
            </a:p>
          </p:txBody>
        </p:sp>
      </p:grpSp>
      <p:sp>
        <p:nvSpPr>
          <p:cNvPr id="492" name="Google Shape;492;p51"/>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8.</a:t>
            </a:r>
            <a:fld id="{00000000-1234-1234-1234-123412341234}" type="slidenum">
              <a:rPr b="1" i="0" lang="en-US" sz="1200" u="none">
                <a:solidFill>
                  <a:schemeClr val="dk1"/>
                </a:solidFill>
                <a:latin typeface="Arial"/>
                <a:ea typeface="Arial"/>
                <a:cs typeface="Arial"/>
                <a:sym typeface="Arial"/>
              </a:rPr>
              <a:t>‹#›</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7" name="Shape 497"/>
        <p:cNvGrpSpPr/>
        <p:nvPr/>
      </p:nvGrpSpPr>
      <p:grpSpPr>
        <a:xfrm>
          <a:off x="0" y="0"/>
          <a:ext cx="0" cy="0"/>
          <a:chOff x="0" y="0"/>
          <a:chExt cx="0" cy="0"/>
        </a:xfrm>
      </p:grpSpPr>
      <p:sp>
        <p:nvSpPr>
          <p:cNvPr id="498" name="Google Shape;498;p52"/>
          <p:cNvSpPr txBox="1"/>
          <p:nvPr/>
        </p:nvSpPr>
        <p:spPr>
          <a:xfrm>
            <a:off x="76200" y="696912"/>
            <a:ext cx="8839200" cy="5216525"/>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chemeClr val="dk1"/>
              </a:buClr>
              <a:buSzPts val="2800"/>
              <a:buFont typeface="Times New Roman"/>
              <a:buNone/>
            </a:pPr>
            <a:r>
              <a:rPr b="0" i="0" lang="en-US" sz="2800" u="none">
                <a:solidFill>
                  <a:schemeClr val="dk1"/>
                </a:solidFill>
                <a:latin typeface="Times New Roman"/>
                <a:ea typeface="Times New Roman"/>
                <a:cs typeface="Times New Roman"/>
                <a:sym typeface="Times New Roman"/>
              </a:rPr>
              <a:t>Redesign the previous three-stage, 200 × 200 switch, using the Clos criteria with a minimum number of crosspoints.</a:t>
            </a:r>
            <a:endParaRPr/>
          </a:p>
          <a:p>
            <a:pPr indent="0" lvl="0" marL="0" marR="0" rtl="0" algn="just">
              <a:lnSpc>
                <a:spcPct val="100000"/>
              </a:lnSpc>
              <a:spcBef>
                <a:spcPts val="0"/>
              </a:spcBef>
              <a:spcAft>
                <a:spcPts val="0"/>
              </a:spcAft>
              <a:buClr>
                <a:srgbClr val="FF0000"/>
              </a:buClr>
              <a:buSzPts val="2800"/>
              <a:buFont typeface="Times New Roman"/>
              <a:buNone/>
            </a:pPr>
            <a:r>
              <a:rPr b="1" i="0" lang="en-US" sz="2800" u="none">
                <a:solidFill>
                  <a:srgbClr val="FF0000"/>
                </a:solidFill>
                <a:latin typeface="Times New Roman"/>
                <a:ea typeface="Times New Roman"/>
                <a:cs typeface="Times New Roman"/>
                <a:sym typeface="Times New Roman"/>
              </a:rPr>
              <a:t>Solution</a:t>
            </a:r>
            <a:endParaRPr/>
          </a:p>
          <a:p>
            <a:pPr indent="0" lvl="0" marL="0" marR="0" rtl="0" algn="just">
              <a:lnSpc>
                <a:spcPct val="100000"/>
              </a:lnSpc>
              <a:spcBef>
                <a:spcPts val="0"/>
              </a:spcBef>
              <a:spcAft>
                <a:spcPts val="0"/>
              </a:spcAft>
              <a:buClr>
                <a:schemeClr val="dk1"/>
              </a:buClr>
              <a:buSzPts val="2800"/>
              <a:buFont typeface="Times New Roman"/>
              <a:buNone/>
            </a:pPr>
            <a:r>
              <a:rPr b="0" i="0" lang="en-US" sz="2800" u="none">
                <a:solidFill>
                  <a:schemeClr val="dk1"/>
                </a:solidFill>
                <a:latin typeface="Times New Roman"/>
                <a:ea typeface="Times New Roman"/>
                <a:cs typeface="Times New Roman"/>
                <a:sym typeface="Times New Roman"/>
              </a:rPr>
              <a:t>We let </a:t>
            </a:r>
            <a:r>
              <a:rPr b="0" i="1" lang="en-US" sz="2800" u="none">
                <a:solidFill>
                  <a:schemeClr val="dk1"/>
                </a:solidFill>
                <a:latin typeface="Times New Roman"/>
                <a:ea typeface="Times New Roman"/>
                <a:cs typeface="Times New Roman"/>
                <a:sym typeface="Times New Roman"/>
              </a:rPr>
              <a:t>n</a:t>
            </a:r>
            <a:r>
              <a:rPr b="0" i="0" lang="en-US" sz="2800" u="none">
                <a:solidFill>
                  <a:schemeClr val="dk1"/>
                </a:solidFill>
                <a:latin typeface="Times New Roman"/>
                <a:ea typeface="Times New Roman"/>
                <a:cs typeface="Times New Roman"/>
                <a:sym typeface="Times New Roman"/>
              </a:rPr>
              <a:t> = (200/2)1/2, or </a:t>
            </a:r>
            <a:r>
              <a:rPr b="0" i="1" lang="en-US" sz="2800" u="none">
                <a:solidFill>
                  <a:schemeClr val="dk1"/>
                </a:solidFill>
                <a:latin typeface="Times New Roman"/>
                <a:ea typeface="Times New Roman"/>
                <a:cs typeface="Times New Roman"/>
                <a:sym typeface="Times New Roman"/>
              </a:rPr>
              <a:t>n</a:t>
            </a:r>
            <a:r>
              <a:rPr b="0" i="0" lang="en-US" sz="2800" u="none">
                <a:solidFill>
                  <a:schemeClr val="dk1"/>
                </a:solidFill>
                <a:latin typeface="Times New Roman"/>
                <a:ea typeface="Times New Roman"/>
                <a:cs typeface="Times New Roman"/>
                <a:sym typeface="Times New Roman"/>
              </a:rPr>
              <a:t> = 10. We calculate </a:t>
            </a:r>
            <a:r>
              <a:rPr b="0" i="1" lang="en-US" sz="2800" u="none">
                <a:solidFill>
                  <a:schemeClr val="dk1"/>
                </a:solidFill>
                <a:latin typeface="Times New Roman"/>
                <a:ea typeface="Times New Roman"/>
                <a:cs typeface="Times New Roman"/>
                <a:sym typeface="Times New Roman"/>
              </a:rPr>
              <a:t>k</a:t>
            </a:r>
            <a:r>
              <a:rPr b="0" i="0" lang="en-US" sz="2800" u="none">
                <a:solidFill>
                  <a:schemeClr val="dk1"/>
                </a:solidFill>
                <a:latin typeface="Times New Roman"/>
                <a:ea typeface="Times New Roman"/>
                <a:cs typeface="Times New Roman"/>
                <a:sym typeface="Times New Roman"/>
              </a:rPr>
              <a:t> = 2</a:t>
            </a:r>
            <a:r>
              <a:rPr b="0" i="1" lang="en-US" sz="2800" u="none">
                <a:solidFill>
                  <a:schemeClr val="dk1"/>
                </a:solidFill>
                <a:latin typeface="Times New Roman"/>
                <a:ea typeface="Times New Roman"/>
                <a:cs typeface="Times New Roman"/>
                <a:sym typeface="Times New Roman"/>
              </a:rPr>
              <a:t>n</a:t>
            </a:r>
            <a:r>
              <a:rPr b="0" i="0" lang="en-US" sz="2800" u="none">
                <a:solidFill>
                  <a:schemeClr val="dk1"/>
                </a:solidFill>
                <a:latin typeface="Times New Roman"/>
                <a:ea typeface="Times New Roman"/>
                <a:cs typeface="Times New Roman"/>
                <a:sym typeface="Times New Roman"/>
              </a:rPr>
              <a:t> – 1 = 19. In the first stage, we have 200/10, or 20, crossbars, each with 10 × 19 crosspoints. In the second stage, we have 19 crossbars, each with 10 × 10 crosspoints. In the third stage, we have 20 crossbars each with 19 × 10 crosspoints. The total number of crosspoints is 20(10 × 19) + 19(10 × 10) + 20(19 × 10) = 9500. If we use a single-stage switch, we need 200 × 200 = 40,000 crosspoints. The number of crosspoints in this switch is 24 percent that of a single-stage switch. </a:t>
            </a:r>
            <a:endParaRPr/>
          </a:p>
        </p:txBody>
      </p:sp>
      <p:grpSp>
        <p:nvGrpSpPr>
          <p:cNvPr id="499" name="Google Shape;499;p52"/>
          <p:cNvGrpSpPr/>
          <p:nvPr/>
        </p:nvGrpSpPr>
        <p:grpSpPr>
          <a:xfrm>
            <a:off x="0" y="0"/>
            <a:ext cx="9144000" cy="609600"/>
            <a:chOff x="0" y="2448"/>
            <a:chExt cx="5760" cy="384"/>
          </a:xfrm>
        </p:grpSpPr>
        <p:sp>
          <p:nvSpPr>
            <p:cNvPr id="500" name="Google Shape;500;p52"/>
            <p:cNvSpPr txBox="1"/>
            <p:nvPr/>
          </p:nvSpPr>
          <p:spPr>
            <a:xfrm>
              <a:off x="0" y="2448"/>
              <a:ext cx="5760" cy="384"/>
            </a:xfrm>
            <a:prstGeom prst="rect">
              <a:avLst/>
            </a:prstGeom>
            <a:solidFill>
              <a:srgbClr val="2CB843"/>
            </a:solidFill>
            <a:ln cap="flat" cmpd="sng" w="9525">
              <a:solidFill>
                <a:srgbClr val="00CC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501" name="Google Shape;501;p52"/>
            <p:cNvSpPr txBox="1"/>
            <p:nvPr/>
          </p:nvSpPr>
          <p:spPr>
            <a:xfrm>
              <a:off x="0" y="2448"/>
              <a:ext cx="1703" cy="371"/>
            </a:xfrm>
            <a:prstGeom prst="rect">
              <a:avLst/>
            </a:prstGeom>
            <a:solidFill>
              <a:srgbClr val="2CB843"/>
            </a:solidFill>
            <a:ln cap="flat" cmpd="sng" w="9525">
              <a:solidFill>
                <a:srgbClr val="00CC00"/>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3200"/>
                <a:buFont typeface="Tahoma"/>
                <a:buNone/>
              </a:pPr>
              <a:r>
                <a:rPr b="1" i="1" lang="en-US" sz="3200" u="none">
                  <a:solidFill>
                    <a:schemeClr val="lt1"/>
                  </a:solidFill>
                  <a:latin typeface="Tahoma"/>
                  <a:ea typeface="Tahoma"/>
                  <a:cs typeface="Tahoma"/>
                  <a:sym typeface="Tahoma"/>
                </a:rPr>
                <a:t>Example 8.4</a:t>
              </a:r>
              <a:endParaRPr/>
            </a:p>
          </p:txBody>
        </p:sp>
      </p:grpSp>
      <p:sp>
        <p:nvSpPr>
          <p:cNvPr id="502" name="Google Shape;502;p52"/>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8.</a:t>
            </a:r>
            <a:fld id="{00000000-1234-1234-1234-123412341234}" type="slidenum">
              <a:rPr b="1" i="0" lang="en-US" sz="1200" u="none">
                <a:solidFill>
                  <a:schemeClr val="dk1"/>
                </a:solidFill>
                <a:latin typeface="Arial"/>
                <a:ea typeface="Arial"/>
                <a:cs typeface="Arial"/>
                <a:sym typeface="Arial"/>
              </a:rPr>
              <a:t>‹#›</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7" name="Shape 507"/>
        <p:cNvGrpSpPr/>
        <p:nvPr/>
      </p:nvGrpSpPr>
      <p:grpSpPr>
        <a:xfrm>
          <a:off x="0" y="0"/>
          <a:ext cx="0" cy="0"/>
          <a:chOff x="0" y="0"/>
          <a:chExt cx="0" cy="0"/>
        </a:xfrm>
      </p:grpSpPr>
      <p:sp>
        <p:nvSpPr>
          <p:cNvPr id="508" name="Google Shape;508;p53"/>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8.</a:t>
            </a:r>
            <a:fld id="{00000000-1234-1234-1234-123412341234}" type="slidenum">
              <a:rPr b="1" i="0" lang="en-US" sz="1200" u="none">
                <a:solidFill>
                  <a:schemeClr val="dk1"/>
                </a:solidFill>
                <a:latin typeface="Arial"/>
                <a:ea typeface="Arial"/>
                <a:cs typeface="Arial"/>
                <a:sym typeface="Arial"/>
              </a:rPr>
              <a:t>‹#›</a:t>
            </a:fld>
            <a:endParaRPr/>
          </a:p>
        </p:txBody>
      </p:sp>
      <p:sp>
        <p:nvSpPr>
          <p:cNvPr id="509" name="Google Shape;509;p53"/>
          <p:cNvSpPr txBox="1"/>
          <p:nvPr/>
        </p:nvSpPr>
        <p:spPr>
          <a:xfrm>
            <a:off x="152400" y="133350"/>
            <a:ext cx="8153400" cy="400050"/>
          </a:xfrm>
          <a:prstGeom prst="rect">
            <a:avLst/>
          </a:prstGeom>
          <a:solidFill>
            <a:schemeClr val="lt1"/>
          </a:solid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FF0000"/>
              </a:buClr>
              <a:buSzPts val="2000"/>
              <a:buFont typeface="Times"/>
              <a:buNone/>
            </a:pPr>
            <a:r>
              <a:rPr b="1" i="1" lang="en-US" sz="2000" u="none">
                <a:solidFill>
                  <a:srgbClr val="FF0000"/>
                </a:solidFill>
                <a:latin typeface="Times"/>
                <a:ea typeface="Times"/>
                <a:cs typeface="Times"/>
                <a:sym typeface="Times"/>
              </a:rPr>
              <a:t>Figure 8.19:  </a:t>
            </a:r>
            <a:r>
              <a:rPr b="1" i="1" lang="en-US" sz="2000" u="none">
                <a:solidFill>
                  <a:schemeClr val="dk1"/>
                </a:solidFill>
                <a:latin typeface="Times"/>
                <a:ea typeface="Times"/>
                <a:cs typeface="Times"/>
                <a:sym typeface="Times"/>
              </a:rPr>
              <a:t>Time-slot interchange</a:t>
            </a:r>
            <a:endParaRPr/>
          </a:p>
        </p:txBody>
      </p:sp>
      <p:pic>
        <p:nvPicPr>
          <p:cNvPr id="510" name="Google Shape;510;p53"/>
          <p:cNvPicPr preferRelativeResize="0"/>
          <p:nvPr/>
        </p:nvPicPr>
        <p:blipFill rotWithShape="1">
          <a:blip r:embed="rId3">
            <a:alphaModFix/>
          </a:blip>
          <a:srcRect b="0" l="0" r="0" t="0"/>
          <a:stretch/>
        </p:blipFill>
        <p:spPr>
          <a:xfrm>
            <a:off x="349250" y="1600200"/>
            <a:ext cx="8413750" cy="3392487"/>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0"/>
                                        </p:tgtEl>
                                        <p:attrNameLst>
                                          <p:attrName>style.visibility</p:attrName>
                                        </p:attrNameLst>
                                      </p:cBhvr>
                                      <p:to>
                                        <p:strVal val="visible"/>
                                      </p:to>
                                    </p:set>
                                    <p:animEffect filter="fade" transition="in">
                                      <p:cBhvr>
                                        <p:cTn dur="3250"/>
                                        <p:tgtEl>
                                          <p:spTgt spid="51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15" name="Shape 515"/>
        <p:cNvGrpSpPr/>
        <p:nvPr/>
      </p:nvGrpSpPr>
      <p:grpSpPr>
        <a:xfrm>
          <a:off x="0" y="0"/>
          <a:ext cx="0" cy="0"/>
          <a:chOff x="0" y="0"/>
          <a:chExt cx="0" cy="0"/>
        </a:xfrm>
      </p:grpSpPr>
      <p:sp>
        <p:nvSpPr>
          <p:cNvPr id="516" name="Google Shape;516;p54"/>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8.</a:t>
            </a:r>
            <a:fld id="{00000000-1234-1234-1234-123412341234}" type="slidenum">
              <a:rPr b="1" i="0" lang="en-US" sz="1200" u="none">
                <a:solidFill>
                  <a:schemeClr val="dk1"/>
                </a:solidFill>
                <a:latin typeface="Arial"/>
                <a:ea typeface="Arial"/>
                <a:cs typeface="Arial"/>
                <a:sym typeface="Arial"/>
              </a:rPr>
              <a:t>‹#›</a:t>
            </a:fld>
            <a:endParaRPr/>
          </a:p>
        </p:txBody>
      </p:sp>
      <p:sp>
        <p:nvSpPr>
          <p:cNvPr id="517" name="Google Shape;517;p54"/>
          <p:cNvSpPr txBox="1"/>
          <p:nvPr/>
        </p:nvSpPr>
        <p:spPr>
          <a:xfrm>
            <a:off x="152400" y="133350"/>
            <a:ext cx="8153400" cy="400050"/>
          </a:xfrm>
          <a:prstGeom prst="rect">
            <a:avLst/>
          </a:prstGeom>
          <a:solidFill>
            <a:schemeClr val="lt1"/>
          </a:solid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FF0000"/>
              </a:buClr>
              <a:buSzPts val="2000"/>
              <a:buFont typeface="Times"/>
              <a:buNone/>
            </a:pPr>
            <a:r>
              <a:rPr b="1" i="1" lang="en-US" sz="2000" u="none">
                <a:solidFill>
                  <a:srgbClr val="FF0000"/>
                </a:solidFill>
                <a:latin typeface="Times"/>
                <a:ea typeface="Times"/>
                <a:cs typeface="Times"/>
                <a:sym typeface="Times"/>
              </a:rPr>
              <a:t>Figure 8.20:  </a:t>
            </a:r>
            <a:r>
              <a:rPr b="1" i="1" lang="en-US" sz="2000" u="none">
                <a:solidFill>
                  <a:schemeClr val="dk1"/>
                </a:solidFill>
                <a:latin typeface="Times"/>
                <a:ea typeface="Times"/>
                <a:cs typeface="Times"/>
                <a:sym typeface="Times"/>
              </a:rPr>
              <a:t>Time-space-time switch</a:t>
            </a:r>
            <a:endParaRPr/>
          </a:p>
        </p:txBody>
      </p:sp>
      <p:pic>
        <p:nvPicPr>
          <p:cNvPr id="518" name="Google Shape;518;p54"/>
          <p:cNvPicPr preferRelativeResize="0"/>
          <p:nvPr/>
        </p:nvPicPr>
        <p:blipFill rotWithShape="1">
          <a:blip r:embed="rId3">
            <a:alphaModFix/>
          </a:blip>
          <a:srcRect b="0" l="0" r="0" t="0"/>
          <a:stretch/>
        </p:blipFill>
        <p:spPr>
          <a:xfrm>
            <a:off x="914400" y="1600200"/>
            <a:ext cx="6540500" cy="36607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8"/>
                                        </p:tgtEl>
                                        <p:attrNameLst>
                                          <p:attrName>style.visibility</p:attrName>
                                        </p:attrNameLst>
                                      </p:cBhvr>
                                      <p:to>
                                        <p:strVal val="visible"/>
                                      </p:to>
                                    </p:set>
                                    <p:animEffect filter="fade" transition="in">
                                      <p:cBhvr>
                                        <p:cTn dur="3000"/>
                                        <p:tgtEl>
                                          <p:spTgt spid="51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29" name="Shape 129"/>
        <p:cNvGrpSpPr/>
        <p:nvPr/>
      </p:nvGrpSpPr>
      <p:grpSpPr>
        <a:xfrm>
          <a:off x="0" y="0"/>
          <a:ext cx="0" cy="0"/>
          <a:chOff x="0" y="0"/>
          <a:chExt cx="0" cy="0"/>
        </a:xfrm>
      </p:grpSpPr>
      <p:sp>
        <p:nvSpPr>
          <p:cNvPr id="130" name="Google Shape;130;p19"/>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8.</a:t>
            </a:r>
            <a:fld id="{00000000-1234-1234-1234-123412341234}" type="slidenum">
              <a:rPr b="1" i="0" lang="en-US" sz="1200" u="none">
                <a:solidFill>
                  <a:schemeClr val="dk1"/>
                </a:solidFill>
                <a:latin typeface="Arial"/>
                <a:ea typeface="Arial"/>
                <a:cs typeface="Arial"/>
                <a:sym typeface="Arial"/>
              </a:rPr>
              <a:t>‹#›</a:t>
            </a:fld>
            <a:endParaRPr/>
          </a:p>
        </p:txBody>
      </p:sp>
      <p:sp>
        <p:nvSpPr>
          <p:cNvPr id="131" name="Google Shape;131;p19"/>
          <p:cNvSpPr txBox="1"/>
          <p:nvPr/>
        </p:nvSpPr>
        <p:spPr>
          <a:xfrm>
            <a:off x="0" y="0"/>
            <a:ext cx="9144000" cy="1371600"/>
          </a:xfrm>
          <a:prstGeom prst="rect">
            <a:avLst/>
          </a:prstGeom>
          <a:solidFill>
            <a:srgbClr val="33CC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132" name="Google Shape;132;p19"/>
          <p:cNvSpPr txBox="1"/>
          <p:nvPr/>
        </p:nvSpPr>
        <p:spPr>
          <a:xfrm>
            <a:off x="228600" y="406400"/>
            <a:ext cx="4325937" cy="1077912"/>
          </a:xfrm>
          <a:prstGeom prst="rect">
            <a:avLst/>
          </a:prstGeom>
          <a:noFill/>
          <a:ln>
            <a:noFill/>
          </a:ln>
        </p:spPr>
        <p:txBody>
          <a:bodyPr anchorCtr="0" anchor="t" bIns="45700" lIns="91425" spcFirstLastPara="1" rIns="91425" wrap="square" tIns="45700">
            <a:spAutoFit/>
          </a:bodyPr>
          <a:lstStyle/>
          <a:p>
            <a:pPr indent="0" lvl="2" marL="0" marR="0" rtl="0" algn="l">
              <a:lnSpc>
                <a:spcPct val="100000"/>
              </a:lnSpc>
              <a:spcBef>
                <a:spcPts val="0"/>
              </a:spcBef>
              <a:spcAft>
                <a:spcPts val="0"/>
              </a:spcAft>
              <a:buClr>
                <a:schemeClr val="dk1"/>
              </a:buClr>
              <a:buSzPts val="3200"/>
              <a:buFont typeface="Times"/>
              <a:buNone/>
            </a:pPr>
            <a:r>
              <a:rPr b="1" i="0" lang="en-US" sz="3200" u="none" cap="none" strike="noStrike">
                <a:solidFill>
                  <a:schemeClr val="dk1"/>
                </a:solidFill>
                <a:latin typeface="Times"/>
                <a:ea typeface="Times"/>
                <a:cs typeface="Times"/>
                <a:sym typeface="Times"/>
              </a:rPr>
              <a:t>8-1   INTRODUCTION</a:t>
            </a:r>
            <a:endParaRPr/>
          </a:p>
          <a:p>
            <a:pPr indent="0" lvl="0" marL="0" marR="0" rtl="0" algn="l">
              <a:lnSpc>
                <a:spcPct val="100000"/>
              </a:lnSpc>
              <a:spcBef>
                <a:spcPts val="0"/>
              </a:spcBef>
              <a:spcAft>
                <a:spcPts val="0"/>
              </a:spcAft>
              <a:buNone/>
            </a:pPr>
            <a:r>
              <a:t/>
            </a:r>
            <a:endParaRPr b="1" i="0" sz="3200" u="none" cap="none" strike="noStrike">
              <a:solidFill>
                <a:schemeClr val="dk1"/>
              </a:solidFill>
              <a:latin typeface="Times"/>
              <a:ea typeface="Times"/>
              <a:cs typeface="Times"/>
              <a:sym typeface="Times"/>
            </a:endParaRPr>
          </a:p>
        </p:txBody>
      </p:sp>
      <p:sp>
        <p:nvSpPr>
          <p:cNvPr id="133" name="Google Shape;133;p19"/>
          <p:cNvSpPr txBox="1"/>
          <p:nvPr/>
        </p:nvSpPr>
        <p:spPr>
          <a:xfrm>
            <a:off x="8229600" y="6400800"/>
            <a:ext cx="184150" cy="36671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134" name="Google Shape;134;p19"/>
          <p:cNvSpPr txBox="1"/>
          <p:nvPr/>
        </p:nvSpPr>
        <p:spPr>
          <a:xfrm>
            <a:off x="228600" y="1658937"/>
            <a:ext cx="8229600" cy="3540125"/>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chemeClr val="dk1"/>
              </a:buClr>
              <a:buSzPts val="3200"/>
              <a:buFont typeface="Times"/>
              <a:buNone/>
            </a:pPr>
            <a:r>
              <a:rPr b="1" i="1" lang="en-US" sz="3200" u="none">
                <a:solidFill>
                  <a:schemeClr val="dk1"/>
                </a:solidFill>
                <a:latin typeface="Times"/>
                <a:ea typeface="Times"/>
                <a:cs typeface="Times"/>
                <a:sym typeface="Times"/>
              </a:rPr>
              <a:t>A network is a set of connected devices. Whenever we have multiple devices, we have the problem of how to connect them to make one-to-one communication possible. The solution is switching. A switched network consists of a series of interlinked nodes, called switches. </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23" name="Shape 523"/>
        <p:cNvGrpSpPr/>
        <p:nvPr/>
      </p:nvGrpSpPr>
      <p:grpSpPr>
        <a:xfrm>
          <a:off x="0" y="0"/>
          <a:ext cx="0" cy="0"/>
          <a:chOff x="0" y="0"/>
          <a:chExt cx="0" cy="0"/>
        </a:xfrm>
      </p:grpSpPr>
      <p:sp>
        <p:nvSpPr>
          <p:cNvPr id="524" name="Google Shape;524;p55"/>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8.</a:t>
            </a:r>
            <a:fld id="{00000000-1234-1234-1234-123412341234}" type="slidenum">
              <a:rPr b="1" i="0" lang="en-US" sz="1200" u="none">
                <a:solidFill>
                  <a:schemeClr val="dk1"/>
                </a:solidFill>
                <a:latin typeface="Arial"/>
                <a:ea typeface="Arial"/>
                <a:cs typeface="Arial"/>
                <a:sym typeface="Arial"/>
              </a:rPr>
              <a:t>‹#›</a:t>
            </a:fld>
            <a:endParaRPr/>
          </a:p>
        </p:txBody>
      </p:sp>
      <p:sp>
        <p:nvSpPr>
          <p:cNvPr id="525" name="Google Shape;525;p55"/>
          <p:cNvSpPr txBox="1"/>
          <p:nvPr/>
        </p:nvSpPr>
        <p:spPr>
          <a:xfrm>
            <a:off x="366712" y="107950"/>
            <a:ext cx="438150" cy="47466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526" name="Google Shape;526;p55"/>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527" name="Google Shape;527;p55"/>
          <p:cNvSpPr txBox="1"/>
          <p:nvPr/>
        </p:nvSpPr>
        <p:spPr>
          <a:xfrm>
            <a:off x="490537" y="530225"/>
            <a:ext cx="422275" cy="47466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528" name="Google Shape;528;p55"/>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529" name="Google Shape;529;p55"/>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530" name="Google Shape;530;p55"/>
          <p:cNvSpPr txBox="1"/>
          <p:nvPr/>
        </p:nvSpPr>
        <p:spPr>
          <a:xfrm>
            <a:off x="711200" y="0"/>
            <a:ext cx="31750" cy="1052512"/>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531" name="Google Shape;531;p55"/>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532" name="Google Shape;532;p55"/>
          <p:cNvSpPr txBox="1"/>
          <p:nvPr/>
        </p:nvSpPr>
        <p:spPr>
          <a:xfrm>
            <a:off x="1143000" y="0"/>
            <a:ext cx="6750050" cy="6413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hlink"/>
              </a:buClr>
              <a:buSzPts val="3600"/>
              <a:buFont typeface="Times New Roman"/>
              <a:buNone/>
            </a:pPr>
            <a:r>
              <a:rPr b="1" i="1" lang="en-US" sz="3600" u="none">
                <a:solidFill>
                  <a:schemeClr val="hlink"/>
                </a:solidFill>
                <a:latin typeface="Times New Roman"/>
                <a:ea typeface="Times New Roman"/>
                <a:cs typeface="Times New Roman"/>
                <a:sym typeface="Times New Roman"/>
              </a:rPr>
              <a:t>8.4.2  Structure of Packet Switches</a:t>
            </a:r>
            <a:endParaRPr/>
          </a:p>
        </p:txBody>
      </p:sp>
      <p:sp>
        <p:nvSpPr>
          <p:cNvPr id="533" name="Google Shape;533;p55"/>
          <p:cNvSpPr txBox="1"/>
          <p:nvPr/>
        </p:nvSpPr>
        <p:spPr>
          <a:xfrm>
            <a:off x="381000" y="1293812"/>
            <a:ext cx="7924800" cy="2654300"/>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chemeClr val="dk1"/>
              </a:buClr>
              <a:buSzPts val="2800"/>
              <a:buFont typeface="Times New Roman"/>
              <a:buNone/>
            </a:pPr>
            <a:r>
              <a:rPr b="1" i="1" lang="en-US" sz="2800" u="none">
                <a:solidFill>
                  <a:schemeClr val="dk1"/>
                </a:solidFill>
                <a:latin typeface="Times New Roman"/>
                <a:ea typeface="Times New Roman"/>
                <a:cs typeface="Times New Roman"/>
                <a:sym typeface="Times New Roman"/>
              </a:rPr>
              <a:t>A switch used in a packet-switched network has a different structure from a switch used in a circuit-switched network. We can say that a packet switch has four components: input ports, output ports, the routing processor, and the switching fabric, as shown in Figure 8.28.</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38" name="Shape 538"/>
        <p:cNvGrpSpPr/>
        <p:nvPr/>
      </p:nvGrpSpPr>
      <p:grpSpPr>
        <a:xfrm>
          <a:off x="0" y="0"/>
          <a:ext cx="0" cy="0"/>
          <a:chOff x="0" y="0"/>
          <a:chExt cx="0" cy="0"/>
        </a:xfrm>
      </p:grpSpPr>
      <p:sp>
        <p:nvSpPr>
          <p:cNvPr id="539" name="Google Shape;539;p56"/>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8.</a:t>
            </a:r>
            <a:fld id="{00000000-1234-1234-1234-123412341234}" type="slidenum">
              <a:rPr b="1" i="0" lang="en-US" sz="1200" u="none">
                <a:solidFill>
                  <a:schemeClr val="dk1"/>
                </a:solidFill>
                <a:latin typeface="Arial"/>
                <a:ea typeface="Arial"/>
                <a:cs typeface="Arial"/>
                <a:sym typeface="Arial"/>
              </a:rPr>
              <a:t>‹#›</a:t>
            </a:fld>
            <a:endParaRPr/>
          </a:p>
        </p:txBody>
      </p:sp>
      <p:sp>
        <p:nvSpPr>
          <p:cNvPr id="540" name="Google Shape;540;p56"/>
          <p:cNvSpPr txBox="1"/>
          <p:nvPr/>
        </p:nvSpPr>
        <p:spPr>
          <a:xfrm>
            <a:off x="152400" y="133350"/>
            <a:ext cx="8153400" cy="400050"/>
          </a:xfrm>
          <a:prstGeom prst="rect">
            <a:avLst/>
          </a:prstGeom>
          <a:solidFill>
            <a:schemeClr val="lt1"/>
          </a:solid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FF0000"/>
              </a:buClr>
              <a:buSzPts val="2000"/>
              <a:buFont typeface="Times"/>
              <a:buNone/>
            </a:pPr>
            <a:r>
              <a:rPr b="1" i="1" lang="en-US" sz="2000" u="none">
                <a:solidFill>
                  <a:srgbClr val="FF0000"/>
                </a:solidFill>
                <a:latin typeface="Times"/>
                <a:ea typeface="Times"/>
                <a:cs typeface="Times"/>
                <a:sym typeface="Times"/>
              </a:rPr>
              <a:t>Figure 8.21:  </a:t>
            </a:r>
            <a:r>
              <a:rPr b="1" i="1" lang="en-US" sz="2000" u="none">
                <a:solidFill>
                  <a:schemeClr val="dk1"/>
                </a:solidFill>
                <a:latin typeface="Times"/>
                <a:ea typeface="Times"/>
                <a:cs typeface="Times"/>
                <a:sym typeface="Times"/>
              </a:rPr>
              <a:t>Packet switch components</a:t>
            </a:r>
            <a:endParaRPr/>
          </a:p>
        </p:txBody>
      </p:sp>
      <p:pic>
        <p:nvPicPr>
          <p:cNvPr id="541" name="Google Shape;541;p56"/>
          <p:cNvPicPr preferRelativeResize="0"/>
          <p:nvPr/>
        </p:nvPicPr>
        <p:blipFill rotWithShape="1">
          <a:blip r:embed="rId3">
            <a:alphaModFix/>
          </a:blip>
          <a:srcRect b="0" l="0" r="0" t="0"/>
          <a:stretch/>
        </p:blipFill>
        <p:spPr>
          <a:xfrm>
            <a:off x="968375" y="2133600"/>
            <a:ext cx="6521450" cy="28733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1"/>
                                        </p:tgtEl>
                                        <p:attrNameLst>
                                          <p:attrName>style.visibility</p:attrName>
                                        </p:attrNameLst>
                                      </p:cBhvr>
                                      <p:to>
                                        <p:strVal val="visible"/>
                                      </p:to>
                                    </p:set>
                                    <p:animEffect filter="fade" transition="in">
                                      <p:cBhvr>
                                        <p:cTn dur="3000"/>
                                        <p:tgtEl>
                                          <p:spTgt spid="54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6" name="Shape 546"/>
        <p:cNvGrpSpPr/>
        <p:nvPr/>
      </p:nvGrpSpPr>
      <p:grpSpPr>
        <a:xfrm>
          <a:off x="0" y="0"/>
          <a:ext cx="0" cy="0"/>
          <a:chOff x="0" y="0"/>
          <a:chExt cx="0" cy="0"/>
        </a:xfrm>
      </p:grpSpPr>
      <p:sp>
        <p:nvSpPr>
          <p:cNvPr id="547" name="Google Shape;547;p57"/>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8.</a:t>
            </a:r>
            <a:fld id="{00000000-1234-1234-1234-123412341234}" type="slidenum">
              <a:rPr b="1" i="0" lang="en-US" sz="1200" u="none">
                <a:solidFill>
                  <a:schemeClr val="dk1"/>
                </a:solidFill>
                <a:latin typeface="Arial"/>
                <a:ea typeface="Arial"/>
                <a:cs typeface="Arial"/>
                <a:sym typeface="Arial"/>
              </a:rPr>
              <a:t>‹#›</a:t>
            </a:fld>
            <a:endParaRPr/>
          </a:p>
        </p:txBody>
      </p:sp>
      <p:sp>
        <p:nvSpPr>
          <p:cNvPr id="548" name="Google Shape;548;p57"/>
          <p:cNvSpPr txBox="1"/>
          <p:nvPr/>
        </p:nvSpPr>
        <p:spPr>
          <a:xfrm>
            <a:off x="152400" y="133350"/>
            <a:ext cx="8153400" cy="400050"/>
          </a:xfrm>
          <a:prstGeom prst="rect">
            <a:avLst/>
          </a:prstGeom>
          <a:solidFill>
            <a:schemeClr val="lt1"/>
          </a:solid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FF0000"/>
              </a:buClr>
              <a:buSzPts val="2000"/>
              <a:buFont typeface="Times"/>
              <a:buNone/>
            </a:pPr>
            <a:r>
              <a:rPr b="1" i="1" lang="en-US" sz="2000" u="none">
                <a:solidFill>
                  <a:srgbClr val="FF0000"/>
                </a:solidFill>
                <a:latin typeface="Times"/>
                <a:ea typeface="Times"/>
                <a:cs typeface="Times"/>
                <a:sym typeface="Times"/>
              </a:rPr>
              <a:t>Figure 8.22:  </a:t>
            </a:r>
            <a:r>
              <a:rPr b="1" i="1" lang="en-US" sz="2000" u="none">
                <a:solidFill>
                  <a:schemeClr val="dk1"/>
                </a:solidFill>
                <a:latin typeface="Times"/>
                <a:ea typeface="Times"/>
                <a:cs typeface="Times"/>
                <a:sym typeface="Times"/>
              </a:rPr>
              <a:t>Input port</a:t>
            </a:r>
            <a:endParaRPr/>
          </a:p>
        </p:txBody>
      </p:sp>
      <p:pic>
        <p:nvPicPr>
          <p:cNvPr id="549" name="Google Shape;549;p57"/>
          <p:cNvPicPr preferRelativeResize="0"/>
          <p:nvPr/>
        </p:nvPicPr>
        <p:blipFill rotWithShape="1">
          <a:blip r:embed="rId3">
            <a:alphaModFix/>
          </a:blip>
          <a:srcRect b="0" l="0" r="0" t="0"/>
          <a:stretch/>
        </p:blipFill>
        <p:spPr>
          <a:xfrm>
            <a:off x="646112" y="2362200"/>
            <a:ext cx="7161212" cy="163671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9"/>
                                        </p:tgtEl>
                                        <p:attrNameLst>
                                          <p:attrName>style.visibility</p:attrName>
                                        </p:attrNameLst>
                                      </p:cBhvr>
                                      <p:to>
                                        <p:strVal val="visible"/>
                                      </p:to>
                                    </p:set>
                                    <p:animEffect filter="fade" transition="in">
                                      <p:cBhvr>
                                        <p:cTn dur="3000"/>
                                        <p:tgtEl>
                                          <p:spTgt spid="54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4" name="Shape 554"/>
        <p:cNvGrpSpPr/>
        <p:nvPr/>
      </p:nvGrpSpPr>
      <p:grpSpPr>
        <a:xfrm>
          <a:off x="0" y="0"/>
          <a:ext cx="0" cy="0"/>
          <a:chOff x="0" y="0"/>
          <a:chExt cx="0" cy="0"/>
        </a:xfrm>
      </p:grpSpPr>
      <p:sp>
        <p:nvSpPr>
          <p:cNvPr id="555" name="Google Shape;555;p58"/>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8.</a:t>
            </a:r>
            <a:fld id="{00000000-1234-1234-1234-123412341234}" type="slidenum">
              <a:rPr b="1" i="0" lang="en-US" sz="1200" u="none">
                <a:solidFill>
                  <a:schemeClr val="dk1"/>
                </a:solidFill>
                <a:latin typeface="Arial"/>
                <a:ea typeface="Arial"/>
                <a:cs typeface="Arial"/>
                <a:sym typeface="Arial"/>
              </a:rPr>
              <a:t>‹#›</a:t>
            </a:fld>
            <a:endParaRPr/>
          </a:p>
        </p:txBody>
      </p:sp>
      <p:sp>
        <p:nvSpPr>
          <p:cNvPr id="556" name="Google Shape;556;p58"/>
          <p:cNvSpPr txBox="1"/>
          <p:nvPr/>
        </p:nvSpPr>
        <p:spPr>
          <a:xfrm>
            <a:off x="152400" y="133350"/>
            <a:ext cx="8153400" cy="400050"/>
          </a:xfrm>
          <a:prstGeom prst="rect">
            <a:avLst/>
          </a:prstGeom>
          <a:solidFill>
            <a:schemeClr val="lt1"/>
          </a:solid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FF0000"/>
              </a:buClr>
              <a:buSzPts val="2000"/>
              <a:buFont typeface="Times"/>
              <a:buNone/>
            </a:pPr>
            <a:r>
              <a:rPr b="1" i="1" lang="en-US" sz="2000" u="none">
                <a:solidFill>
                  <a:srgbClr val="FF0000"/>
                </a:solidFill>
                <a:latin typeface="Times"/>
                <a:ea typeface="Times"/>
                <a:cs typeface="Times"/>
                <a:sym typeface="Times"/>
              </a:rPr>
              <a:t>Figure 8.23:  </a:t>
            </a:r>
            <a:r>
              <a:rPr b="1" i="1" lang="en-US" sz="2000" u="none">
                <a:solidFill>
                  <a:schemeClr val="dk1"/>
                </a:solidFill>
                <a:latin typeface="Times"/>
                <a:ea typeface="Times"/>
                <a:cs typeface="Times"/>
                <a:sym typeface="Times"/>
              </a:rPr>
              <a:t>Output port</a:t>
            </a:r>
            <a:endParaRPr/>
          </a:p>
        </p:txBody>
      </p:sp>
      <p:pic>
        <p:nvPicPr>
          <p:cNvPr id="557" name="Google Shape;557;p58"/>
          <p:cNvPicPr preferRelativeResize="0"/>
          <p:nvPr/>
        </p:nvPicPr>
        <p:blipFill rotWithShape="1">
          <a:blip r:embed="rId3">
            <a:alphaModFix/>
          </a:blip>
          <a:srcRect b="0" l="0" r="0" t="0"/>
          <a:stretch/>
        </p:blipFill>
        <p:spPr>
          <a:xfrm>
            <a:off x="576262" y="2438400"/>
            <a:ext cx="7305675" cy="16287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7"/>
                                        </p:tgtEl>
                                        <p:attrNameLst>
                                          <p:attrName>style.visibility</p:attrName>
                                        </p:attrNameLst>
                                      </p:cBhvr>
                                      <p:to>
                                        <p:strVal val="visible"/>
                                      </p:to>
                                    </p:set>
                                    <p:animEffect filter="fade" transition="in">
                                      <p:cBhvr>
                                        <p:cTn dur="3000"/>
                                        <p:tgtEl>
                                          <p:spTgt spid="55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62" name="Shape 562"/>
        <p:cNvGrpSpPr/>
        <p:nvPr/>
      </p:nvGrpSpPr>
      <p:grpSpPr>
        <a:xfrm>
          <a:off x="0" y="0"/>
          <a:ext cx="0" cy="0"/>
          <a:chOff x="0" y="0"/>
          <a:chExt cx="0" cy="0"/>
        </a:xfrm>
      </p:grpSpPr>
      <p:sp>
        <p:nvSpPr>
          <p:cNvPr id="563" name="Google Shape;563;p59"/>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8.</a:t>
            </a:r>
            <a:fld id="{00000000-1234-1234-1234-123412341234}" type="slidenum">
              <a:rPr b="1" i="0" lang="en-US" sz="1200" u="none">
                <a:solidFill>
                  <a:schemeClr val="dk1"/>
                </a:solidFill>
                <a:latin typeface="Arial"/>
                <a:ea typeface="Arial"/>
                <a:cs typeface="Arial"/>
                <a:sym typeface="Arial"/>
              </a:rPr>
              <a:t>‹#›</a:t>
            </a:fld>
            <a:endParaRPr/>
          </a:p>
        </p:txBody>
      </p:sp>
      <p:sp>
        <p:nvSpPr>
          <p:cNvPr id="564" name="Google Shape;564;p59"/>
          <p:cNvSpPr txBox="1"/>
          <p:nvPr/>
        </p:nvSpPr>
        <p:spPr>
          <a:xfrm>
            <a:off x="152400" y="133350"/>
            <a:ext cx="8153400" cy="400050"/>
          </a:xfrm>
          <a:prstGeom prst="rect">
            <a:avLst/>
          </a:prstGeom>
          <a:solidFill>
            <a:schemeClr val="lt1"/>
          </a:solid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FF0000"/>
              </a:buClr>
              <a:buSzPts val="2000"/>
              <a:buFont typeface="Times"/>
              <a:buNone/>
            </a:pPr>
            <a:r>
              <a:rPr b="1" i="1" lang="en-US" sz="2000" u="none">
                <a:solidFill>
                  <a:srgbClr val="FF0000"/>
                </a:solidFill>
                <a:latin typeface="Times"/>
                <a:ea typeface="Times"/>
                <a:cs typeface="Times"/>
                <a:sym typeface="Times"/>
              </a:rPr>
              <a:t>Figure 8.24:  </a:t>
            </a:r>
            <a:r>
              <a:rPr b="1" i="1" lang="en-US" sz="2000" u="none">
                <a:solidFill>
                  <a:schemeClr val="dk1"/>
                </a:solidFill>
                <a:latin typeface="Times"/>
                <a:ea typeface="Times"/>
                <a:cs typeface="Times"/>
                <a:sym typeface="Times"/>
              </a:rPr>
              <a:t>A banyan switch</a:t>
            </a:r>
            <a:endParaRPr/>
          </a:p>
        </p:txBody>
      </p:sp>
      <p:pic>
        <p:nvPicPr>
          <p:cNvPr id="565" name="Google Shape;565;p59"/>
          <p:cNvPicPr preferRelativeResize="0"/>
          <p:nvPr/>
        </p:nvPicPr>
        <p:blipFill rotWithShape="1">
          <a:blip r:embed="rId3">
            <a:alphaModFix/>
          </a:blip>
          <a:srcRect b="0" l="0" r="0" t="0"/>
          <a:stretch/>
        </p:blipFill>
        <p:spPr>
          <a:xfrm>
            <a:off x="1143000" y="1371600"/>
            <a:ext cx="6154737" cy="396716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65"/>
                                        </p:tgtEl>
                                        <p:attrNameLst>
                                          <p:attrName>style.visibility</p:attrName>
                                        </p:attrNameLst>
                                      </p:cBhvr>
                                      <p:to>
                                        <p:strVal val="visible"/>
                                      </p:to>
                                    </p:set>
                                    <p:animEffect filter="fade" transition="in">
                                      <p:cBhvr>
                                        <p:cTn dur="3750"/>
                                        <p:tgtEl>
                                          <p:spTgt spid="56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70" name="Shape 570"/>
        <p:cNvGrpSpPr/>
        <p:nvPr/>
      </p:nvGrpSpPr>
      <p:grpSpPr>
        <a:xfrm>
          <a:off x="0" y="0"/>
          <a:ext cx="0" cy="0"/>
          <a:chOff x="0" y="0"/>
          <a:chExt cx="0" cy="0"/>
        </a:xfrm>
      </p:grpSpPr>
      <p:sp>
        <p:nvSpPr>
          <p:cNvPr id="571" name="Google Shape;571;p60"/>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8.</a:t>
            </a:r>
            <a:fld id="{00000000-1234-1234-1234-123412341234}" type="slidenum">
              <a:rPr b="1" i="0" lang="en-US" sz="1200" u="none">
                <a:solidFill>
                  <a:schemeClr val="dk1"/>
                </a:solidFill>
                <a:latin typeface="Arial"/>
                <a:ea typeface="Arial"/>
                <a:cs typeface="Arial"/>
                <a:sym typeface="Arial"/>
              </a:rPr>
              <a:t>‹#›</a:t>
            </a:fld>
            <a:endParaRPr/>
          </a:p>
        </p:txBody>
      </p:sp>
      <p:sp>
        <p:nvSpPr>
          <p:cNvPr id="572" name="Google Shape;572;p60"/>
          <p:cNvSpPr txBox="1"/>
          <p:nvPr/>
        </p:nvSpPr>
        <p:spPr>
          <a:xfrm>
            <a:off x="152400" y="133350"/>
            <a:ext cx="8153400" cy="400050"/>
          </a:xfrm>
          <a:prstGeom prst="rect">
            <a:avLst/>
          </a:prstGeom>
          <a:solidFill>
            <a:schemeClr val="lt1"/>
          </a:solid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FF0000"/>
              </a:buClr>
              <a:buSzPts val="2000"/>
              <a:buFont typeface="Times"/>
              <a:buNone/>
            </a:pPr>
            <a:r>
              <a:rPr b="1" i="1" lang="en-US" sz="2000" u="none">
                <a:solidFill>
                  <a:srgbClr val="FF0000"/>
                </a:solidFill>
                <a:latin typeface="Times"/>
                <a:ea typeface="Times"/>
                <a:cs typeface="Times"/>
                <a:sym typeface="Times"/>
              </a:rPr>
              <a:t>Figure 8.25:  </a:t>
            </a:r>
            <a:r>
              <a:rPr b="1" i="1" lang="en-US" sz="2000" u="none">
                <a:solidFill>
                  <a:schemeClr val="dk1"/>
                </a:solidFill>
                <a:latin typeface="Times"/>
                <a:ea typeface="Times"/>
                <a:cs typeface="Times"/>
                <a:sym typeface="Times"/>
              </a:rPr>
              <a:t>Example of routing in a banyan switch (Part a)</a:t>
            </a:r>
            <a:endParaRPr/>
          </a:p>
        </p:txBody>
      </p:sp>
      <p:pic>
        <p:nvPicPr>
          <p:cNvPr id="573" name="Google Shape;573;p60"/>
          <p:cNvPicPr preferRelativeResize="0"/>
          <p:nvPr/>
        </p:nvPicPr>
        <p:blipFill rotWithShape="1">
          <a:blip r:embed="rId3">
            <a:alphaModFix/>
          </a:blip>
          <a:srcRect b="0" l="0" r="0" t="0"/>
          <a:stretch/>
        </p:blipFill>
        <p:spPr>
          <a:xfrm>
            <a:off x="1676400" y="1600200"/>
            <a:ext cx="5126037" cy="4202112"/>
          </a:xfrm>
          <a:prstGeom prst="rect">
            <a:avLst/>
          </a:prstGeom>
          <a:noFill/>
          <a:ln>
            <a:noFill/>
          </a:ln>
        </p:spPr>
      </p:pic>
      <p:pic>
        <p:nvPicPr>
          <p:cNvPr id="574" name="Google Shape;574;p60"/>
          <p:cNvPicPr preferRelativeResize="0"/>
          <p:nvPr/>
        </p:nvPicPr>
        <p:blipFill rotWithShape="1">
          <a:blip r:embed="rId4">
            <a:alphaModFix/>
          </a:blip>
          <a:srcRect b="0" l="0" r="0" t="0"/>
          <a:stretch/>
        </p:blipFill>
        <p:spPr>
          <a:xfrm>
            <a:off x="1752600" y="2209800"/>
            <a:ext cx="4967287" cy="262731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7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74"/>
                                        </p:tgtEl>
                                        <p:attrNameLst>
                                          <p:attrName>style.visibility</p:attrName>
                                        </p:attrNameLst>
                                      </p:cBhvr>
                                      <p:to>
                                        <p:strVal val="visible"/>
                                      </p:to>
                                    </p:set>
                                    <p:animEffect filter="fade" transition="in">
                                      <p:cBhvr>
                                        <p:cTn dur="4000"/>
                                        <p:tgtEl>
                                          <p:spTgt spid="57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79" name="Shape 579"/>
        <p:cNvGrpSpPr/>
        <p:nvPr/>
      </p:nvGrpSpPr>
      <p:grpSpPr>
        <a:xfrm>
          <a:off x="0" y="0"/>
          <a:ext cx="0" cy="0"/>
          <a:chOff x="0" y="0"/>
          <a:chExt cx="0" cy="0"/>
        </a:xfrm>
      </p:grpSpPr>
      <p:sp>
        <p:nvSpPr>
          <p:cNvPr id="580" name="Google Shape;580;p61"/>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8.</a:t>
            </a:r>
            <a:fld id="{00000000-1234-1234-1234-123412341234}" type="slidenum">
              <a:rPr b="1" i="0" lang="en-US" sz="1200" u="none">
                <a:solidFill>
                  <a:schemeClr val="dk1"/>
                </a:solidFill>
                <a:latin typeface="Arial"/>
                <a:ea typeface="Arial"/>
                <a:cs typeface="Arial"/>
                <a:sym typeface="Arial"/>
              </a:rPr>
              <a:t>‹#›</a:t>
            </a:fld>
            <a:endParaRPr/>
          </a:p>
        </p:txBody>
      </p:sp>
      <p:sp>
        <p:nvSpPr>
          <p:cNvPr id="581" name="Google Shape;581;p61"/>
          <p:cNvSpPr txBox="1"/>
          <p:nvPr/>
        </p:nvSpPr>
        <p:spPr>
          <a:xfrm>
            <a:off x="152400" y="133350"/>
            <a:ext cx="8153400" cy="400050"/>
          </a:xfrm>
          <a:prstGeom prst="rect">
            <a:avLst/>
          </a:prstGeom>
          <a:solidFill>
            <a:schemeClr val="lt1"/>
          </a:solid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FF0000"/>
              </a:buClr>
              <a:buSzPts val="2000"/>
              <a:buFont typeface="Times"/>
              <a:buNone/>
            </a:pPr>
            <a:r>
              <a:rPr b="1" i="1" lang="en-US" sz="2000" u="none">
                <a:solidFill>
                  <a:srgbClr val="FF0000"/>
                </a:solidFill>
                <a:latin typeface="Times"/>
                <a:ea typeface="Times"/>
                <a:cs typeface="Times"/>
                <a:sym typeface="Times"/>
              </a:rPr>
              <a:t>Figure 8.25:  </a:t>
            </a:r>
            <a:r>
              <a:rPr b="1" i="1" lang="en-US" sz="2000" u="none">
                <a:solidFill>
                  <a:schemeClr val="dk1"/>
                </a:solidFill>
                <a:latin typeface="Times"/>
                <a:ea typeface="Times"/>
                <a:cs typeface="Times"/>
                <a:sym typeface="Times"/>
              </a:rPr>
              <a:t>Example of routing in a banyan switch (Part b)</a:t>
            </a:r>
            <a:endParaRPr/>
          </a:p>
        </p:txBody>
      </p:sp>
      <p:pic>
        <p:nvPicPr>
          <p:cNvPr id="582" name="Google Shape;582;p61"/>
          <p:cNvPicPr preferRelativeResize="0"/>
          <p:nvPr/>
        </p:nvPicPr>
        <p:blipFill rotWithShape="1">
          <a:blip r:embed="rId3">
            <a:alphaModFix/>
          </a:blip>
          <a:srcRect b="0" l="0" r="0" t="0"/>
          <a:stretch/>
        </p:blipFill>
        <p:spPr>
          <a:xfrm>
            <a:off x="2036762" y="1512887"/>
            <a:ext cx="5126037" cy="4202112"/>
          </a:xfrm>
          <a:prstGeom prst="rect">
            <a:avLst/>
          </a:prstGeom>
          <a:noFill/>
          <a:ln>
            <a:noFill/>
          </a:ln>
        </p:spPr>
      </p:pic>
      <p:pic>
        <p:nvPicPr>
          <p:cNvPr id="583" name="Google Shape;583;p61"/>
          <p:cNvPicPr preferRelativeResize="0"/>
          <p:nvPr/>
        </p:nvPicPr>
        <p:blipFill rotWithShape="1">
          <a:blip r:embed="rId4">
            <a:alphaModFix/>
          </a:blip>
          <a:srcRect b="0" l="0" r="0" t="0"/>
          <a:stretch/>
        </p:blipFill>
        <p:spPr>
          <a:xfrm>
            <a:off x="2209800" y="2667000"/>
            <a:ext cx="4778375" cy="12414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8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3"/>
                                        </p:tgtEl>
                                        <p:attrNameLst>
                                          <p:attrName>style.visibility</p:attrName>
                                        </p:attrNameLst>
                                      </p:cBhvr>
                                      <p:to>
                                        <p:strVal val="visible"/>
                                      </p:to>
                                    </p:set>
                                    <p:animEffect filter="fade" transition="in">
                                      <p:cBhvr>
                                        <p:cTn dur="3000"/>
                                        <p:tgtEl>
                                          <p:spTgt spid="58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88" name="Shape 588"/>
        <p:cNvGrpSpPr/>
        <p:nvPr/>
      </p:nvGrpSpPr>
      <p:grpSpPr>
        <a:xfrm>
          <a:off x="0" y="0"/>
          <a:ext cx="0" cy="0"/>
          <a:chOff x="0" y="0"/>
          <a:chExt cx="0" cy="0"/>
        </a:xfrm>
      </p:grpSpPr>
      <p:sp>
        <p:nvSpPr>
          <p:cNvPr id="589" name="Google Shape;589;p62"/>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8.</a:t>
            </a:r>
            <a:fld id="{00000000-1234-1234-1234-123412341234}" type="slidenum">
              <a:rPr b="1" i="0" lang="en-US" sz="1200" u="none">
                <a:solidFill>
                  <a:schemeClr val="dk1"/>
                </a:solidFill>
                <a:latin typeface="Arial"/>
                <a:ea typeface="Arial"/>
                <a:cs typeface="Arial"/>
                <a:sym typeface="Arial"/>
              </a:rPr>
              <a:t>‹#›</a:t>
            </a:fld>
            <a:endParaRPr/>
          </a:p>
        </p:txBody>
      </p:sp>
      <p:sp>
        <p:nvSpPr>
          <p:cNvPr id="590" name="Google Shape;590;p62"/>
          <p:cNvSpPr txBox="1"/>
          <p:nvPr/>
        </p:nvSpPr>
        <p:spPr>
          <a:xfrm>
            <a:off x="152400" y="133350"/>
            <a:ext cx="8153400" cy="400050"/>
          </a:xfrm>
          <a:prstGeom prst="rect">
            <a:avLst/>
          </a:prstGeom>
          <a:solidFill>
            <a:schemeClr val="lt1"/>
          </a:solid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FF0000"/>
              </a:buClr>
              <a:buSzPts val="2000"/>
              <a:buFont typeface="Times"/>
              <a:buNone/>
            </a:pPr>
            <a:r>
              <a:rPr b="1" i="1" lang="en-US" sz="2000" u="none">
                <a:solidFill>
                  <a:srgbClr val="FF0000"/>
                </a:solidFill>
                <a:latin typeface="Times"/>
                <a:ea typeface="Times"/>
                <a:cs typeface="Times"/>
                <a:sym typeface="Times"/>
              </a:rPr>
              <a:t>Figure 8.26:  </a:t>
            </a:r>
            <a:r>
              <a:rPr b="1" i="1" lang="en-US" sz="2000" u="none">
                <a:solidFill>
                  <a:schemeClr val="dk1"/>
                </a:solidFill>
                <a:latin typeface="Times"/>
                <a:ea typeface="Times"/>
                <a:cs typeface="Times"/>
                <a:sym typeface="Times"/>
              </a:rPr>
              <a:t>Batcher-banyan switch</a:t>
            </a:r>
            <a:endParaRPr/>
          </a:p>
        </p:txBody>
      </p:sp>
      <p:pic>
        <p:nvPicPr>
          <p:cNvPr id="591" name="Google Shape;591;p62"/>
          <p:cNvPicPr preferRelativeResize="0"/>
          <p:nvPr/>
        </p:nvPicPr>
        <p:blipFill rotWithShape="1">
          <a:blip r:embed="rId3">
            <a:alphaModFix/>
          </a:blip>
          <a:srcRect b="0" l="0" r="0" t="0"/>
          <a:stretch/>
        </p:blipFill>
        <p:spPr>
          <a:xfrm>
            <a:off x="504825" y="2035175"/>
            <a:ext cx="8029575" cy="30702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91"/>
                                        </p:tgtEl>
                                        <p:attrNameLst>
                                          <p:attrName>style.visibility</p:attrName>
                                        </p:attrNameLst>
                                      </p:cBhvr>
                                      <p:to>
                                        <p:strVal val="visible"/>
                                      </p:to>
                                    </p:set>
                                    <p:animEffect filter="fade" transition="in">
                                      <p:cBhvr>
                                        <p:cTn dur="3000"/>
                                        <p:tgtEl>
                                          <p:spTgt spid="59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9" name="Shape 139"/>
        <p:cNvGrpSpPr/>
        <p:nvPr/>
      </p:nvGrpSpPr>
      <p:grpSpPr>
        <a:xfrm>
          <a:off x="0" y="0"/>
          <a:ext cx="0" cy="0"/>
          <a:chOff x="0" y="0"/>
          <a:chExt cx="0" cy="0"/>
        </a:xfrm>
      </p:grpSpPr>
      <p:sp>
        <p:nvSpPr>
          <p:cNvPr id="140" name="Google Shape;140;p20"/>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8.</a:t>
            </a:r>
            <a:fld id="{00000000-1234-1234-1234-123412341234}" type="slidenum">
              <a:rPr b="1" i="0" lang="en-US" sz="1200" u="none">
                <a:solidFill>
                  <a:schemeClr val="dk1"/>
                </a:solidFill>
                <a:latin typeface="Arial"/>
                <a:ea typeface="Arial"/>
                <a:cs typeface="Arial"/>
                <a:sym typeface="Arial"/>
              </a:rPr>
              <a:t>‹#›</a:t>
            </a:fld>
            <a:endParaRPr/>
          </a:p>
        </p:txBody>
      </p:sp>
      <p:sp>
        <p:nvSpPr>
          <p:cNvPr id="141" name="Google Shape;141;p20"/>
          <p:cNvSpPr txBox="1"/>
          <p:nvPr/>
        </p:nvSpPr>
        <p:spPr>
          <a:xfrm>
            <a:off x="152400" y="133350"/>
            <a:ext cx="8153400" cy="400050"/>
          </a:xfrm>
          <a:prstGeom prst="rect">
            <a:avLst/>
          </a:prstGeom>
          <a:solidFill>
            <a:schemeClr val="lt1"/>
          </a:solid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FF0000"/>
              </a:buClr>
              <a:buSzPts val="2000"/>
              <a:buFont typeface="Times"/>
              <a:buNone/>
            </a:pPr>
            <a:r>
              <a:rPr b="1" i="1" lang="en-US" sz="2000" u="none">
                <a:solidFill>
                  <a:srgbClr val="FF0000"/>
                </a:solidFill>
                <a:latin typeface="Times"/>
                <a:ea typeface="Times"/>
                <a:cs typeface="Times"/>
                <a:sym typeface="Times"/>
              </a:rPr>
              <a:t>Figure 8.1:  </a:t>
            </a:r>
            <a:r>
              <a:rPr b="1" i="1" lang="en-US" sz="2000" u="none">
                <a:solidFill>
                  <a:schemeClr val="dk1"/>
                </a:solidFill>
                <a:latin typeface="Times"/>
                <a:ea typeface="Times"/>
                <a:cs typeface="Times"/>
                <a:sym typeface="Times"/>
              </a:rPr>
              <a:t>Switched network</a:t>
            </a:r>
            <a:endParaRPr/>
          </a:p>
        </p:txBody>
      </p:sp>
      <p:pic>
        <p:nvPicPr>
          <p:cNvPr id="142" name="Google Shape;142;p20"/>
          <p:cNvPicPr preferRelativeResize="0"/>
          <p:nvPr/>
        </p:nvPicPr>
        <p:blipFill rotWithShape="1">
          <a:blip r:embed="rId3">
            <a:alphaModFix/>
          </a:blip>
          <a:srcRect b="0" l="0" r="0" t="0"/>
          <a:stretch/>
        </p:blipFill>
        <p:spPr>
          <a:xfrm>
            <a:off x="685800" y="1524000"/>
            <a:ext cx="7581900" cy="397986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2"/>
                                        </p:tgtEl>
                                        <p:attrNameLst>
                                          <p:attrName>style.visibility</p:attrName>
                                        </p:attrNameLst>
                                      </p:cBhvr>
                                      <p:to>
                                        <p:strVal val="visible"/>
                                      </p:to>
                                    </p:set>
                                    <p:animEffect filter="fade" transition="in">
                                      <p:cBhvr>
                                        <p:cTn dur="1500"/>
                                        <p:tgtEl>
                                          <p:spTgt spid="14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7" name="Shape 147"/>
        <p:cNvGrpSpPr/>
        <p:nvPr/>
      </p:nvGrpSpPr>
      <p:grpSpPr>
        <a:xfrm>
          <a:off x="0" y="0"/>
          <a:ext cx="0" cy="0"/>
          <a:chOff x="0" y="0"/>
          <a:chExt cx="0" cy="0"/>
        </a:xfrm>
      </p:grpSpPr>
      <p:sp>
        <p:nvSpPr>
          <p:cNvPr id="148" name="Google Shape;148;p21"/>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8.</a:t>
            </a:r>
            <a:fld id="{00000000-1234-1234-1234-123412341234}" type="slidenum">
              <a:rPr b="1" i="0" lang="en-US" sz="1200" u="none">
                <a:solidFill>
                  <a:schemeClr val="dk1"/>
                </a:solidFill>
                <a:latin typeface="Arial"/>
                <a:ea typeface="Arial"/>
                <a:cs typeface="Arial"/>
                <a:sym typeface="Arial"/>
              </a:rPr>
              <a:t>‹#›</a:t>
            </a:fld>
            <a:endParaRPr/>
          </a:p>
        </p:txBody>
      </p:sp>
      <p:sp>
        <p:nvSpPr>
          <p:cNvPr id="149" name="Google Shape;149;p21"/>
          <p:cNvSpPr txBox="1"/>
          <p:nvPr/>
        </p:nvSpPr>
        <p:spPr>
          <a:xfrm>
            <a:off x="366712" y="107950"/>
            <a:ext cx="438150" cy="47466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150" name="Google Shape;150;p21"/>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151" name="Google Shape;151;p21"/>
          <p:cNvSpPr txBox="1"/>
          <p:nvPr/>
        </p:nvSpPr>
        <p:spPr>
          <a:xfrm>
            <a:off x="490537" y="530225"/>
            <a:ext cx="422275" cy="47466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152" name="Google Shape;152;p21"/>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153" name="Google Shape;153;p21"/>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154" name="Google Shape;154;p21"/>
          <p:cNvSpPr txBox="1"/>
          <p:nvPr/>
        </p:nvSpPr>
        <p:spPr>
          <a:xfrm>
            <a:off x="711200" y="0"/>
            <a:ext cx="31750" cy="1052512"/>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155" name="Google Shape;155;p21"/>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156" name="Google Shape;156;p21"/>
          <p:cNvSpPr txBox="1"/>
          <p:nvPr/>
        </p:nvSpPr>
        <p:spPr>
          <a:xfrm>
            <a:off x="1143000" y="0"/>
            <a:ext cx="6673850" cy="6413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hlink"/>
              </a:buClr>
              <a:buSzPts val="3600"/>
              <a:buFont typeface="Times New Roman"/>
              <a:buNone/>
            </a:pPr>
            <a:r>
              <a:rPr b="1" i="1" lang="en-US" sz="3600" u="none">
                <a:solidFill>
                  <a:schemeClr val="hlink"/>
                </a:solidFill>
                <a:latin typeface="Times New Roman"/>
                <a:ea typeface="Times New Roman"/>
                <a:cs typeface="Times New Roman"/>
                <a:sym typeface="Times New Roman"/>
              </a:rPr>
              <a:t>8.8.1  Three Methods of Switching</a:t>
            </a:r>
            <a:endParaRPr/>
          </a:p>
        </p:txBody>
      </p:sp>
      <p:sp>
        <p:nvSpPr>
          <p:cNvPr id="157" name="Google Shape;157;p21"/>
          <p:cNvSpPr txBox="1"/>
          <p:nvPr/>
        </p:nvSpPr>
        <p:spPr>
          <a:xfrm>
            <a:off x="381000" y="1293812"/>
            <a:ext cx="7924800" cy="3540125"/>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chemeClr val="dk1"/>
              </a:buClr>
              <a:buSzPts val="2800"/>
              <a:buFont typeface="Times New Roman"/>
              <a:buNone/>
            </a:pPr>
            <a:r>
              <a:rPr b="1" i="1" lang="en-US" sz="2800" u="none">
                <a:solidFill>
                  <a:schemeClr val="dk1"/>
                </a:solidFill>
                <a:latin typeface="Times New Roman"/>
                <a:ea typeface="Times New Roman"/>
                <a:cs typeface="Times New Roman"/>
                <a:sym typeface="Times New Roman"/>
              </a:rPr>
              <a:t>Traditionally, three methods of switching have been discussed: circuit switching, packet switching, and message switching. The first two are commonly used today. The third has been phased out in general communications but still has applications. Packet switching can further be divided into two subcategories, virtual-circuit approach and datagram approach, as shown in Figure 8.2.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2" name="Shape 162"/>
        <p:cNvGrpSpPr/>
        <p:nvPr/>
      </p:nvGrpSpPr>
      <p:grpSpPr>
        <a:xfrm>
          <a:off x="0" y="0"/>
          <a:ext cx="0" cy="0"/>
          <a:chOff x="0" y="0"/>
          <a:chExt cx="0" cy="0"/>
        </a:xfrm>
      </p:grpSpPr>
      <p:sp>
        <p:nvSpPr>
          <p:cNvPr id="163" name="Google Shape;163;p22"/>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8.</a:t>
            </a:r>
            <a:fld id="{00000000-1234-1234-1234-123412341234}" type="slidenum">
              <a:rPr b="1" i="0" lang="en-US" sz="1200" u="none">
                <a:solidFill>
                  <a:schemeClr val="dk1"/>
                </a:solidFill>
                <a:latin typeface="Arial"/>
                <a:ea typeface="Arial"/>
                <a:cs typeface="Arial"/>
                <a:sym typeface="Arial"/>
              </a:rPr>
              <a:t>‹#›</a:t>
            </a:fld>
            <a:endParaRPr/>
          </a:p>
        </p:txBody>
      </p:sp>
      <p:sp>
        <p:nvSpPr>
          <p:cNvPr id="164" name="Google Shape;164;p22"/>
          <p:cNvSpPr txBox="1"/>
          <p:nvPr/>
        </p:nvSpPr>
        <p:spPr>
          <a:xfrm>
            <a:off x="366712" y="107950"/>
            <a:ext cx="438150" cy="47466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165" name="Google Shape;165;p22"/>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166" name="Google Shape;166;p22"/>
          <p:cNvSpPr txBox="1"/>
          <p:nvPr/>
        </p:nvSpPr>
        <p:spPr>
          <a:xfrm>
            <a:off x="490537" y="530225"/>
            <a:ext cx="422275" cy="47466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167" name="Google Shape;167;p22"/>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168" name="Google Shape;168;p22"/>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169" name="Google Shape;169;p22"/>
          <p:cNvSpPr txBox="1"/>
          <p:nvPr/>
        </p:nvSpPr>
        <p:spPr>
          <a:xfrm>
            <a:off x="711200" y="0"/>
            <a:ext cx="31750" cy="1052512"/>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170" name="Google Shape;170;p22"/>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171" name="Google Shape;171;p22"/>
          <p:cNvSpPr txBox="1"/>
          <p:nvPr/>
        </p:nvSpPr>
        <p:spPr>
          <a:xfrm>
            <a:off x="1143000" y="0"/>
            <a:ext cx="6978650" cy="6413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hlink"/>
              </a:buClr>
              <a:buSzPts val="3600"/>
              <a:buFont typeface="Times New Roman"/>
              <a:buNone/>
            </a:pPr>
            <a:r>
              <a:rPr b="1" i="1" lang="en-US" sz="3600" u="none">
                <a:solidFill>
                  <a:schemeClr val="hlink"/>
                </a:solidFill>
                <a:latin typeface="Times New Roman"/>
                <a:ea typeface="Times New Roman"/>
                <a:cs typeface="Times New Roman"/>
                <a:sym typeface="Times New Roman"/>
              </a:rPr>
              <a:t>8.8.2  Switching and TCP/IP Layers</a:t>
            </a:r>
            <a:endParaRPr/>
          </a:p>
        </p:txBody>
      </p:sp>
      <p:sp>
        <p:nvSpPr>
          <p:cNvPr id="172" name="Google Shape;172;p22"/>
          <p:cNvSpPr txBox="1"/>
          <p:nvPr/>
        </p:nvSpPr>
        <p:spPr>
          <a:xfrm>
            <a:off x="381000" y="1293812"/>
            <a:ext cx="7924800" cy="1384300"/>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chemeClr val="dk1"/>
              </a:buClr>
              <a:buSzPts val="2800"/>
              <a:buFont typeface="Times New Roman"/>
              <a:buNone/>
            </a:pPr>
            <a:r>
              <a:rPr b="1" i="1" lang="en-US" sz="2800" u="none">
                <a:solidFill>
                  <a:schemeClr val="dk1"/>
                </a:solidFill>
                <a:latin typeface="Times New Roman"/>
                <a:ea typeface="Times New Roman"/>
                <a:cs typeface="Times New Roman"/>
                <a:sym typeface="Times New Roman"/>
              </a:rPr>
              <a:t>Switching can happen at several layers of the TCP/IP protocol suite: at the physical layer, at the data-link layer, and at the network layer.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77" name="Shape 177"/>
        <p:cNvGrpSpPr/>
        <p:nvPr/>
      </p:nvGrpSpPr>
      <p:grpSpPr>
        <a:xfrm>
          <a:off x="0" y="0"/>
          <a:ext cx="0" cy="0"/>
          <a:chOff x="0" y="0"/>
          <a:chExt cx="0" cy="0"/>
        </a:xfrm>
      </p:grpSpPr>
      <p:sp>
        <p:nvSpPr>
          <p:cNvPr id="178" name="Google Shape;178;p23"/>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8.</a:t>
            </a:r>
            <a:fld id="{00000000-1234-1234-1234-123412341234}" type="slidenum">
              <a:rPr b="1" i="0" lang="en-US" sz="1200" u="none">
                <a:solidFill>
                  <a:schemeClr val="dk1"/>
                </a:solidFill>
                <a:latin typeface="Arial"/>
                <a:ea typeface="Arial"/>
                <a:cs typeface="Arial"/>
                <a:sym typeface="Arial"/>
              </a:rPr>
              <a:t>‹#›</a:t>
            </a:fld>
            <a:endParaRPr/>
          </a:p>
        </p:txBody>
      </p:sp>
      <p:sp>
        <p:nvSpPr>
          <p:cNvPr id="179" name="Google Shape;179;p23"/>
          <p:cNvSpPr txBox="1"/>
          <p:nvPr/>
        </p:nvSpPr>
        <p:spPr>
          <a:xfrm>
            <a:off x="152400" y="133350"/>
            <a:ext cx="8153400" cy="400050"/>
          </a:xfrm>
          <a:prstGeom prst="rect">
            <a:avLst/>
          </a:prstGeom>
          <a:solidFill>
            <a:schemeClr val="lt1"/>
          </a:solid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FF0000"/>
              </a:buClr>
              <a:buSzPts val="2000"/>
              <a:buFont typeface="Times"/>
              <a:buNone/>
            </a:pPr>
            <a:r>
              <a:rPr b="1" i="1" lang="en-US" sz="2000" u="none">
                <a:solidFill>
                  <a:srgbClr val="FF0000"/>
                </a:solidFill>
                <a:latin typeface="Times"/>
                <a:ea typeface="Times"/>
                <a:cs typeface="Times"/>
                <a:sym typeface="Times"/>
              </a:rPr>
              <a:t>Figure 8.2:  </a:t>
            </a:r>
            <a:r>
              <a:rPr b="1" i="1" lang="en-US" sz="2000" u="none">
                <a:solidFill>
                  <a:schemeClr val="dk1"/>
                </a:solidFill>
                <a:latin typeface="Times"/>
                <a:ea typeface="Times"/>
                <a:cs typeface="Times"/>
                <a:sym typeface="Times"/>
              </a:rPr>
              <a:t>Taxonomy of switched networks</a:t>
            </a:r>
            <a:endParaRPr/>
          </a:p>
        </p:txBody>
      </p:sp>
      <p:pic>
        <p:nvPicPr>
          <p:cNvPr id="180" name="Google Shape;180;p23"/>
          <p:cNvPicPr preferRelativeResize="0"/>
          <p:nvPr/>
        </p:nvPicPr>
        <p:blipFill rotWithShape="1">
          <a:blip r:embed="rId3">
            <a:alphaModFix/>
          </a:blip>
          <a:srcRect b="0" l="0" r="0" t="0"/>
          <a:stretch/>
        </p:blipFill>
        <p:spPr>
          <a:xfrm>
            <a:off x="457200" y="2133600"/>
            <a:ext cx="8183562" cy="28321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180"/>
                                        </p:tgtEl>
                                        <p:attrNameLst>
                                          <p:attrName>style.visibility</p:attrName>
                                        </p:attrNameLst>
                                      </p:cBhvr>
                                      <p:to>
                                        <p:strVal val="visible"/>
                                      </p:to>
                                    </p:set>
                                    <p:anim calcmode="lin" valueType="num">
                                      <p:cBhvr additive="base">
                                        <p:cTn dur="500"/>
                                        <p:tgtEl>
                                          <p:spTgt spid="180"/>
                                        </p:tgtEl>
                                        <p:attrNameLst>
                                          <p:attrName>ppt_w</p:attrName>
                                        </p:attrNameLst>
                                      </p:cBhvr>
                                      <p:tavLst>
                                        <p:tav fmla="" tm="0">
                                          <p:val>
                                            <p:strVal val="0"/>
                                          </p:val>
                                        </p:tav>
                                        <p:tav fmla="" tm="100000">
                                          <p:val>
                                            <p:strVal val="#ppt_w"/>
                                          </p:val>
                                        </p:tav>
                                      </p:tavLst>
                                    </p:anim>
                                    <p:anim calcmode="lin" valueType="num">
                                      <p:cBhvr additive="base">
                                        <p:cTn dur="500"/>
                                        <p:tgtEl>
                                          <p:spTgt spid="180"/>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5" name="Shape 185"/>
        <p:cNvGrpSpPr/>
        <p:nvPr/>
      </p:nvGrpSpPr>
      <p:grpSpPr>
        <a:xfrm>
          <a:off x="0" y="0"/>
          <a:ext cx="0" cy="0"/>
          <a:chOff x="0" y="0"/>
          <a:chExt cx="0" cy="0"/>
        </a:xfrm>
      </p:grpSpPr>
      <p:sp>
        <p:nvSpPr>
          <p:cNvPr id="186" name="Google Shape;186;p24"/>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8.</a:t>
            </a:r>
            <a:fld id="{00000000-1234-1234-1234-123412341234}" type="slidenum">
              <a:rPr b="1" i="0" lang="en-US" sz="1200" u="none">
                <a:solidFill>
                  <a:schemeClr val="dk1"/>
                </a:solidFill>
                <a:latin typeface="Arial"/>
                <a:ea typeface="Arial"/>
                <a:cs typeface="Arial"/>
                <a:sym typeface="Arial"/>
              </a:rPr>
              <a:t>‹#›</a:t>
            </a:fld>
            <a:endParaRPr/>
          </a:p>
        </p:txBody>
      </p:sp>
      <p:sp>
        <p:nvSpPr>
          <p:cNvPr id="187" name="Google Shape;187;p24"/>
          <p:cNvSpPr txBox="1"/>
          <p:nvPr/>
        </p:nvSpPr>
        <p:spPr>
          <a:xfrm>
            <a:off x="0" y="0"/>
            <a:ext cx="9144000" cy="1371600"/>
          </a:xfrm>
          <a:prstGeom prst="rect">
            <a:avLst/>
          </a:prstGeom>
          <a:solidFill>
            <a:srgbClr val="33CC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188" name="Google Shape;188;p24"/>
          <p:cNvSpPr txBox="1"/>
          <p:nvPr/>
        </p:nvSpPr>
        <p:spPr>
          <a:xfrm>
            <a:off x="228600" y="406400"/>
            <a:ext cx="7661275" cy="1066800"/>
          </a:xfrm>
          <a:prstGeom prst="rect">
            <a:avLst/>
          </a:prstGeom>
          <a:noFill/>
          <a:ln>
            <a:noFill/>
          </a:ln>
        </p:spPr>
        <p:txBody>
          <a:bodyPr anchorCtr="0" anchor="t" bIns="45700" lIns="91425" spcFirstLastPara="1" rIns="91425" wrap="square" tIns="45700">
            <a:spAutoFit/>
          </a:bodyPr>
          <a:lstStyle/>
          <a:p>
            <a:pPr indent="0" lvl="2" marL="0" marR="0" rtl="0" algn="l">
              <a:lnSpc>
                <a:spcPct val="100000"/>
              </a:lnSpc>
              <a:spcBef>
                <a:spcPts val="0"/>
              </a:spcBef>
              <a:spcAft>
                <a:spcPts val="0"/>
              </a:spcAft>
              <a:buClr>
                <a:schemeClr val="dk1"/>
              </a:buClr>
              <a:buSzPts val="3200"/>
              <a:buFont typeface="Times"/>
              <a:buNone/>
            </a:pPr>
            <a:r>
              <a:rPr b="1" i="0" lang="en-US" sz="3200" u="none" cap="none" strike="noStrike">
                <a:solidFill>
                  <a:schemeClr val="dk1"/>
                </a:solidFill>
                <a:latin typeface="Times"/>
                <a:ea typeface="Times"/>
                <a:cs typeface="Times"/>
                <a:sym typeface="Times"/>
              </a:rPr>
              <a:t>8-2   CIRCUIT-SWITCHED NETWORKS</a:t>
            </a:r>
            <a:endParaRPr/>
          </a:p>
          <a:p>
            <a:pPr indent="0" lvl="0" marL="0" marR="0" rtl="0" algn="l">
              <a:lnSpc>
                <a:spcPct val="100000"/>
              </a:lnSpc>
              <a:spcBef>
                <a:spcPts val="0"/>
              </a:spcBef>
              <a:spcAft>
                <a:spcPts val="0"/>
              </a:spcAft>
              <a:buNone/>
            </a:pPr>
            <a:r>
              <a:t/>
            </a:r>
            <a:endParaRPr b="1" i="0" sz="3200" u="none" cap="none" strike="noStrike">
              <a:solidFill>
                <a:schemeClr val="dk1"/>
              </a:solidFill>
              <a:latin typeface="Times"/>
              <a:ea typeface="Times"/>
              <a:cs typeface="Times"/>
              <a:sym typeface="Times"/>
            </a:endParaRPr>
          </a:p>
        </p:txBody>
      </p:sp>
      <p:sp>
        <p:nvSpPr>
          <p:cNvPr id="189" name="Google Shape;189;p24"/>
          <p:cNvSpPr txBox="1"/>
          <p:nvPr/>
        </p:nvSpPr>
        <p:spPr>
          <a:xfrm>
            <a:off x="8229600" y="6400800"/>
            <a:ext cx="184150" cy="36671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190" name="Google Shape;190;p24"/>
          <p:cNvSpPr txBox="1"/>
          <p:nvPr/>
        </p:nvSpPr>
        <p:spPr>
          <a:xfrm>
            <a:off x="228600" y="1658937"/>
            <a:ext cx="8229600" cy="4478337"/>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chemeClr val="dk1"/>
              </a:buClr>
              <a:buSzPts val="3200"/>
              <a:buFont typeface="Times"/>
              <a:buNone/>
            </a:pPr>
            <a:r>
              <a:rPr b="1" i="1" lang="en-US" sz="3200" u="none">
                <a:solidFill>
                  <a:schemeClr val="dk1"/>
                </a:solidFill>
                <a:latin typeface="Times"/>
                <a:ea typeface="Times"/>
                <a:cs typeface="Times"/>
                <a:sym typeface="Times"/>
              </a:rPr>
              <a:t>A circuit-switched network consists of a set of switches connected by physical links. A connection between two stations is a dedicated path made of one or more links. However, each connection uses only one dedicated channel on each link. Each link is normally divided into n channels by using FDM or TDM, as discussed in Chapter 6.</a:t>
            </a:r>
            <a:endParaRPr/>
          </a:p>
        </p:txBody>
      </p:sp>
    </p:spTree>
  </p:cSld>
  <p:clrMapOvr>
    <a:masterClrMapping/>
  </p:clrMapOvr>
</p:sld>
</file>

<file path=ppt/theme/theme1.xml><?xml version="1.0" encoding="utf-8"?>
<a:theme xmlns:a="http://schemas.openxmlformats.org/drawingml/2006/main" xmlns:r="http://schemas.openxmlformats.org/officeDocument/2006/relationships"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Blends">
  <a:themeElements>
    <a:clrScheme name="default">
      <a:dk1>
        <a:srgbClr val="000000"/>
      </a:dk1>
      <a:lt1>
        <a:srgbClr val="FFFFFF"/>
      </a:lt1>
      <a:dk2>
        <a:srgbClr val="333399"/>
      </a:dk2>
      <a:lt2>
        <a:srgbClr val="1C1C1C"/>
      </a:lt2>
      <a:accent1>
        <a:srgbClr val="00E4A8"/>
      </a:accent1>
      <a:accent2>
        <a:srgbClr val="FFCF01"/>
      </a:accent2>
      <a:accent3>
        <a:srgbClr val="FFFFFF"/>
      </a:accent3>
      <a:accent4>
        <a:srgbClr val="00E4A8"/>
      </a:accent4>
      <a:accent5>
        <a:srgbClr val="FFCF01"/>
      </a:accent5>
      <a:accent6>
        <a:srgbClr val="FFFFFF"/>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